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62" r:id="rId2"/>
  </p:sldIdLst>
  <p:sldSz cx="6858000" cy="12192000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AC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8" d="100"/>
          <a:sy n="48" d="100"/>
        </p:scale>
        <p:origin x="238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9596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グループ化 700"/>
          <p:cNvGrpSpPr/>
          <p:nvPr userDrawn="1"/>
        </p:nvGrpSpPr>
        <p:grpSpPr>
          <a:xfrm>
            <a:off x="135806" y="338411"/>
            <a:ext cx="6586570" cy="11505900"/>
            <a:chOff x="3074988" y="3297238"/>
            <a:chExt cx="4700588" cy="3336924"/>
          </a:xfrm>
        </p:grpSpPr>
        <p:sp>
          <p:nvSpPr>
            <p:cNvPr id="12" name="Freeform 299"/>
            <p:cNvSpPr>
              <a:spLocks/>
            </p:cNvSpPr>
            <p:nvPr/>
          </p:nvSpPr>
          <p:spPr bwMode="auto">
            <a:xfrm>
              <a:off x="3081338" y="6427787"/>
              <a:ext cx="58738" cy="101600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9"/>
                </a:cxn>
                <a:cxn ang="0">
                  <a:pos x="42" y="18"/>
                </a:cxn>
                <a:cxn ang="0">
                  <a:pos x="53" y="34"/>
                </a:cxn>
                <a:cxn ang="0">
                  <a:pos x="63" y="50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5"/>
                </a:cxn>
                <a:cxn ang="0">
                  <a:pos x="74" y="71"/>
                </a:cxn>
                <a:cxn ang="0">
                  <a:pos x="74" y="76"/>
                </a:cxn>
                <a:cxn ang="0">
                  <a:pos x="72" y="81"/>
                </a:cxn>
                <a:cxn ang="0">
                  <a:pos x="69" y="92"/>
                </a:cxn>
                <a:cxn ang="0">
                  <a:pos x="61" y="101"/>
                </a:cxn>
                <a:cxn ang="0">
                  <a:pos x="47" y="115"/>
                </a:cxn>
                <a:cxn ang="0">
                  <a:pos x="40" y="122"/>
                </a:cxn>
                <a:cxn ang="0">
                  <a:pos x="39" y="127"/>
                </a:cxn>
                <a:cxn ang="0">
                  <a:pos x="39" y="127"/>
                </a:cxn>
                <a:cxn ang="0">
                  <a:pos x="35" y="122"/>
                </a:cxn>
                <a:cxn ang="0">
                  <a:pos x="30" y="117"/>
                </a:cxn>
                <a:cxn ang="0">
                  <a:pos x="14" y="102"/>
                </a:cxn>
                <a:cxn ang="0">
                  <a:pos x="7" y="94"/>
                </a:cxn>
                <a:cxn ang="0">
                  <a:pos x="2" y="85"/>
                </a:cxn>
                <a:cxn ang="0">
                  <a:pos x="2" y="80"/>
                </a:cxn>
                <a:cxn ang="0">
                  <a:pos x="0" y="74"/>
                </a:cxn>
                <a:cxn ang="0">
                  <a:pos x="2" y="67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10" y="51"/>
                </a:cxn>
                <a:cxn ang="0">
                  <a:pos x="19" y="37"/>
                </a:cxn>
                <a:cxn ang="0">
                  <a:pos x="30" y="20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7">
                  <a:moveTo>
                    <a:pt x="35" y="0"/>
                  </a:moveTo>
                  <a:lnTo>
                    <a:pt x="35" y="0"/>
                  </a:lnTo>
                  <a:lnTo>
                    <a:pt x="39" y="9"/>
                  </a:lnTo>
                  <a:lnTo>
                    <a:pt x="42" y="18"/>
                  </a:lnTo>
                  <a:lnTo>
                    <a:pt x="53" y="34"/>
                  </a:lnTo>
                  <a:lnTo>
                    <a:pt x="63" y="50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5"/>
                  </a:lnTo>
                  <a:lnTo>
                    <a:pt x="74" y="71"/>
                  </a:lnTo>
                  <a:lnTo>
                    <a:pt x="74" y="76"/>
                  </a:lnTo>
                  <a:lnTo>
                    <a:pt x="72" y="81"/>
                  </a:lnTo>
                  <a:lnTo>
                    <a:pt x="69" y="92"/>
                  </a:lnTo>
                  <a:lnTo>
                    <a:pt x="61" y="101"/>
                  </a:lnTo>
                  <a:lnTo>
                    <a:pt x="47" y="115"/>
                  </a:lnTo>
                  <a:lnTo>
                    <a:pt x="40" y="122"/>
                  </a:lnTo>
                  <a:lnTo>
                    <a:pt x="39" y="127"/>
                  </a:lnTo>
                  <a:lnTo>
                    <a:pt x="39" y="127"/>
                  </a:lnTo>
                  <a:lnTo>
                    <a:pt x="35" y="122"/>
                  </a:lnTo>
                  <a:lnTo>
                    <a:pt x="30" y="117"/>
                  </a:lnTo>
                  <a:lnTo>
                    <a:pt x="14" y="102"/>
                  </a:lnTo>
                  <a:lnTo>
                    <a:pt x="7" y="94"/>
                  </a:lnTo>
                  <a:lnTo>
                    <a:pt x="2" y="85"/>
                  </a:lnTo>
                  <a:lnTo>
                    <a:pt x="2" y="80"/>
                  </a:lnTo>
                  <a:lnTo>
                    <a:pt x="0" y="74"/>
                  </a:lnTo>
                  <a:lnTo>
                    <a:pt x="2" y="67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10" y="51"/>
                  </a:lnTo>
                  <a:lnTo>
                    <a:pt x="19" y="37"/>
                  </a:lnTo>
                  <a:lnTo>
                    <a:pt x="30" y="20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3" name="Freeform 300"/>
            <p:cNvSpPr>
              <a:spLocks/>
            </p:cNvSpPr>
            <p:nvPr/>
          </p:nvSpPr>
          <p:spPr bwMode="auto">
            <a:xfrm>
              <a:off x="3081338" y="6307137"/>
              <a:ext cx="58738" cy="101600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7"/>
                </a:cxn>
                <a:cxn ang="0">
                  <a:pos x="42" y="16"/>
                </a:cxn>
                <a:cxn ang="0">
                  <a:pos x="53" y="33"/>
                </a:cxn>
                <a:cxn ang="0">
                  <a:pos x="63" y="47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3"/>
                </a:cxn>
                <a:cxn ang="0">
                  <a:pos x="74" y="70"/>
                </a:cxn>
                <a:cxn ang="0">
                  <a:pos x="74" y="76"/>
                </a:cxn>
                <a:cxn ang="0">
                  <a:pos x="72" y="81"/>
                </a:cxn>
                <a:cxn ang="0">
                  <a:pos x="69" y="90"/>
                </a:cxn>
                <a:cxn ang="0">
                  <a:pos x="61" y="98"/>
                </a:cxn>
                <a:cxn ang="0">
                  <a:pos x="47" y="114"/>
                </a:cxn>
                <a:cxn ang="0">
                  <a:pos x="40" y="120"/>
                </a:cxn>
                <a:cxn ang="0">
                  <a:pos x="39" y="127"/>
                </a:cxn>
                <a:cxn ang="0">
                  <a:pos x="39" y="127"/>
                </a:cxn>
                <a:cxn ang="0">
                  <a:pos x="35" y="120"/>
                </a:cxn>
                <a:cxn ang="0">
                  <a:pos x="30" y="114"/>
                </a:cxn>
                <a:cxn ang="0">
                  <a:pos x="14" y="100"/>
                </a:cxn>
                <a:cxn ang="0">
                  <a:pos x="7" y="93"/>
                </a:cxn>
                <a:cxn ang="0">
                  <a:pos x="2" y="83"/>
                </a:cxn>
                <a:cxn ang="0">
                  <a:pos x="2" y="77"/>
                </a:cxn>
                <a:cxn ang="0">
                  <a:pos x="0" y="72"/>
                </a:cxn>
                <a:cxn ang="0">
                  <a:pos x="2" y="67"/>
                </a:cxn>
                <a:cxn ang="0">
                  <a:pos x="3" y="60"/>
                </a:cxn>
                <a:cxn ang="0">
                  <a:pos x="3" y="60"/>
                </a:cxn>
                <a:cxn ang="0">
                  <a:pos x="10" y="49"/>
                </a:cxn>
                <a:cxn ang="0">
                  <a:pos x="19" y="35"/>
                </a:cxn>
                <a:cxn ang="0">
                  <a:pos x="30" y="17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7">
                  <a:moveTo>
                    <a:pt x="35" y="0"/>
                  </a:moveTo>
                  <a:lnTo>
                    <a:pt x="35" y="0"/>
                  </a:lnTo>
                  <a:lnTo>
                    <a:pt x="39" y="7"/>
                  </a:lnTo>
                  <a:lnTo>
                    <a:pt x="42" y="16"/>
                  </a:lnTo>
                  <a:lnTo>
                    <a:pt x="53" y="33"/>
                  </a:lnTo>
                  <a:lnTo>
                    <a:pt x="63" y="47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3"/>
                  </a:lnTo>
                  <a:lnTo>
                    <a:pt x="74" y="70"/>
                  </a:lnTo>
                  <a:lnTo>
                    <a:pt x="74" y="76"/>
                  </a:lnTo>
                  <a:lnTo>
                    <a:pt x="72" y="81"/>
                  </a:lnTo>
                  <a:lnTo>
                    <a:pt x="69" y="90"/>
                  </a:lnTo>
                  <a:lnTo>
                    <a:pt x="61" y="98"/>
                  </a:lnTo>
                  <a:lnTo>
                    <a:pt x="47" y="114"/>
                  </a:lnTo>
                  <a:lnTo>
                    <a:pt x="40" y="120"/>
                  </a:lnTo>
                  <a:lnTo>
                    <a:pt x="39" y="127"/>
                  </a:lnTo>
                  <a:lnTo>
                    <a:pt x="39" y="127"/>
                  </a:lnTo>
                  <a:lnTo>
                    <a:pt x="35" y="120"/>
                  </a:lnTo>
                  <a:lnTo>
                    <a:pt x="30" y="114"/>
                  </a:lnTo>
                  <a:lnTo>
                    <a:pt x="14" y="100"/>
                  </a:lnTo>
                  <a:lnTo>
                    <a:pt x="7" y="93"/>
                  </a:lnTo>
                  <a:lnTo>
                    <a:pt x="2" y="83"/>
                  </a:lnTo>
                  <a:lnTo>
                    <a:pt x="2" y="77"/>
                  </a:lnTo>
                  <a:lnTo>
                    <a:pt x="0" y="72"/>
                  </a:lnTo>
                  <a:lnTo>
                    <a:pt x="2" y="67"/>
                  </a:lnTo>
                  <a:lnTo>
                    <a:pt x="3" y="60"/>
                  </a:lnTo>
                  <a:lnTo>
                    <a:pt x="3" y="60"/>
                  </a:lnTo>
                  <a:lnTo>
                    <a:pt x="10" y="49"/>
                  </a:lnTo>
                  <a:lnTo>
                    <a:pt x="19" y="35"/>
                  </a:lnTo>
                  <a:lnTo>
                    <a:pt x="30" y="17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4" name="Freeform 301"/>
            <p:cNvSpPr>
              <a:spLocks/>
            </p:cNvSpPr>
            <p:nvPr/>
          </p:nvSpPr>
          <p:spPr bwMode="auto">
            <a:xfrm>
              <a:off x="3081338" y="6186487"/>
              <a:ext cx="58738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8"/>
                </a:cxn>
                <a:cxn ang="0">
                  <a:pos x="42" y="17"/>
                </a:cxn>
                <a:cxn ang="0">
                  <a:pos x="53" y="33"/>
                </a:cxn>
                <a:cxn ang="0">
                  <a:pos x="63" y="47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5"/>
                </a:cxn>
                <a:cxn ang="0">
                  <a:pos x="74" y="70"/>
                </a:cxn>
                <a:cxn ang="0">
                  <a:pos x="74" y="75"/>
                </a:cxn>
                <a:cxn ang="0">
                  <a:pos x="72" y="81"/>
                </a:cxn>
                <a:cxn ang="0">
                  <a:pos x="69" y="91"/>
                </a:cxn>
                <a:cxn ang="0">
                  <a:pos x="61" y="100"/>
                </a:cxn>
                <a:cxn ang="0">
                  <a:pos x="47" y="114"/>
                </a:cxn>
                <a:cxn ang="0">
                  <a:pos x="40" y="121"/>
                </a:cxn>
                <a:cxn ang="0">
                  <a:pos x="39" y="126"/>
                </a:cxn>
                <a:cxn ang="0">
                  <a:pos x="39" y="126"/>
                </a:cxn>
                <a:cxn ang="0">
                  <a:pos x="35" y="121"/>
                </a:cxn>
                <a:cxn ang="0">
                  <a:pos x="30" y="114"/>
                </a:cxn>
                <a:cxn ang="0">
                  <a:pos x="14" y="102"/>
                </a:cxn>
                <a:cxn ang="0">
                  <a:pos x="7" y="93"/>
                </a:cxn>
                <a:cxn ang="0">
                  <a:pos x="2" y="84"/>
                </a:cxn>
                <a:cxn ang="0">
                  <a:pos x="2" y="79"/>
                </a:cxn>
                <a:cxn ang="0">
                  <a:pos x="0" y="74"/>
                </a:cxn>
                <a:cxn ang="0">
                  <a:pos x="2" y="67"/>
                </a:cxn>
                <a:cxn ang="0">
                  <a:pos x="3" y="61"/>
                </a:cxn>
                <a:cxn ang="0">
                  <a:pos x="3" y="61"/>
                </a:cxn>
                <a:cxn ang="0">
                  <a:pos x="10" y="51"/>
                </a:cxn>
                <a:cxn ang="0">
                  <a:pos x="19" y="35"/>
                </a:cxn>
                <a:cxn ang="0">
                  <a:pos x="30" y="19"/>
                </a:cxn>
                <a:cxn ang="0">
                  <a:pos x="33" y="8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6">
                  <a:moveTo>
                    <a:pt x="35" y="0"/>
                  </a:moveTo>
                  <a:lnTo>
                    <a:pt x="35" y="0"/>
                  </a:lnTo>
                  <a:lnTo>
                    <a:pt x="39" y="8"/>
                  </a:lnTo>
                  <a:lnTo>
                    <a:pt x="42" y="17"/>
                  </a:lnTo>
                  <a:lnTo>
                    <a:pt x="53" y="33"/>
                  </a:lnTo>
                  <a:lnTo>
                    <a:pt x="63" y="47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5"/>
                  </a:lnTo>
                  <a:lnTo>
                    <a:pt x="74" y="70"/>
                  </a:lnTo>
                  <a:lnTo>
                    <a:pt x="74" y="75"/>
                  </a:lnTo>
                  <a:lnTo>
                    <a:pt x="72" y="81"/>
                  </a:lnTo>
                  <a:lnTo>
                    <a:pt x="69" y="91"/>
                  </a:lnTo>
                  <a:lnTo>
                    <a:pt x="61" y="100"/>
                  </a:lnTo>
                  <a:lnTo>
                    <a:pt x="47" y="114"/>
                  </a:lnTo>
                  <a:lnTo>
                    <a:pt x="40" y="121"/>
                  </a:lnTo>
                  <a:lnTo>
                    <a:pt x="39" y="126"/>
                  </a:lnTo>
                  <a:lnTo>
                    <a:pt x="39" y="126"/>
                  </a:lnTo>
                  <a:lnTo>
                    <a:pt x="35" y="121"/>
                  </a:lnTo>
                  <a:lnTo>
                    <a:pt x="30" y="114"/>
                  </a:lnTo>
                  <a:lnTo>
                    <a:pt x="14" y="102"/>
                  </a:lnTo>
                  <a:lnTo>
                    <a:pt x="7" y="93"/>
                  </a:lnTo>
                  <a:lnTo>
                    <a:pt x="2" y="84"/>
                  </a:lnTo>
                  <a:lnTo>
                    <a:pt x="2" y="79"/>
                  </a:lnTo>
                  <a:lnTo>
                    <a:pt x="0" y="74"/>
                  </a:lnTo>
                  <a:lnTo>
                    <a:pt x="2" y="67"/>
                  </a:lnTo>
                  <a:lnTo>
                    <a:pt x="3" y="61"/>
                  </a:lnTo>
                  <a:lnTo>
                    <a:pt x="3" y="61"/>
                  </a:lnTo>
                  <a:lnTo>
                    <a:pt x="10" y="51"/>
                  </a:lnTo>
                  <a:lnTo>
                    <a:pt x="19" y="35"/>
                  </a:lnTo>
                  <a:lnTo>
                    <a:pt x="30" y="19"/>
                  </a:lnTo>
                  <a:lnTo>
                    <a:pt x="33" y="8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5" name="Freeform 302"/>
            <p:cNvSpPr>
              <a:spLocks/>
            </p:cNvSpPr>
            <p:nvPr/>
          </p:nvSpPr>
          <p:spPr bwMode="auto">
            <a:xfrm>
              <a:off x="3081338" y="6064250"/>
              <a:ext cx="58738" cy="101600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9"/>
                </a:cxn>
                <a:cxn ang="0">
                  <a:pos x="42" y="18"/>
                </a:cxn>
                <a:cxn ang="0">
                  <a:pos x="53" y="36"/>
                </a:cxn>
                <a:cxn ang="0">
                  <a:pos x="63" y="50"/>
                </a:cxn>
                <a:cxn ang="0">
                  <a:pos x="70" y="60"/>
                </a:cxn>
                <a:cxn ang="0">
                  <a:pos x="70" y="60"/>
                </a:cxn>
                <a:cxn ang="0">
                  <a:pos x="72" y="66"/>
                </a:cxn>
                <a:cxn ang="0">
                  <a:pos x="74" y="73"/>
                </a:cxn>
                <a:cxn ang="0">
                  <a:pos x="74" y="78"/>
                </a:cxn>
                <a:cxn ang="0">
                  <a:pos x="72" y="83"/>
                </a:cxn>
                <a:cxn ang="0">
                  <a:pos x="69" y="92"/>
                </a:cxn>
                <a:cxn ang="0">
                  <a:pos x="61" y="101"/>
                </a:cxn>
                <a:cxn ang="0">
                  <a:pos x="47" y="115"/>
                </a:cxn>
                <a:cxn ang="0">
                  <a:pos x="40" y="122"/>
                </a:cxn>
                <a:cxn ang="0">
                  <a:pos x="39" y="127"/>
                </a:cxn>
                <a:cxn ang="0">
                  <a:pos x="39" y="127"/>
                </a:cxn>
                <a:cxn ang="0">
                  <a:pos x="35" y="122"/>
                </a:cxn>
                <a:cxn ang="0">
                  <a:pos x="30" y="117"/>
                </a:cxn>
                <a:cxn ang="0">
                  <a:pos x="14" y="103"/>
                </a:cxn>
                <a:cxn ang="0">
                  <a:pos x="7" y="94"/>
                </a:cxn>
                <a:cxn ang="0">
                  <a:pos x="2" y="85"/>
                </a:cxn>
                <a:cxn ang="0">
                  <a:pos x="2" y="80"/>
                </a:cxn>
                <a:cxn ang="0">
                  <a:pos x="0" y="74"/>
                </a:cxn>
                <a:cxn ang="0">
                  <a:pos x="2" y="69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10" y="52"/>
                </a:cxn>
                <a:cxn ang="0">
                  <a:pos x="19" y="37"/>
                </a:cxn>
                <a:cxn ang="0">
                  <a:pos x="30" y="20"/>
                </a:cxn>
                <a:cxn ang="0">
                  <a:pos x="33" y="11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7">
                  <a:moveTo>
                    <a:pt x="35" y="0"/>
                  </a:moveTo>
                  <a:lnTo>
                    <a:pt x="35" y="0"/>
                  </a:lnTo>
                  <a:lnTo>
                    <a:pt x="39" y="9"/>
                  </a:lnTo>
                  <a:lnTo>
                    <a:pt x="42" y="18"/>
                  </a:lnTo>
                  <a:lnTo>
                    <a:pt x="53" y="36"/>
                  </a:lnTo>
                  <a:lnTo>
                    <a:pt x="63" y="50"/>
                  </a:lnTo>
                  <a:lnTo>
                    <a:pt x="70" y="60"/>
                  </a:lnTo>
                  <a:lnTo>
                    <a:pt x="70" y="60"/>
                  </a:lnTo>
                  <a:lnTo>
                    <a:pt x="72" y="66"/>
                  </a:lnTo>
                  <a:lnTo>
                    <a:pt x="74" y="73"/>
                  </a:lnTo>
                  <a:lnTo>
                    <a:pt x="74" y="78"/>
                  </a:lnTo>
                  <a:lnTo>
                    <a:pt x="72" y="83"/>
                  </a:lnTo>
                  <a:lnTo>
                    <a:pt x="69" y="92"/>
                  </a:lnTo>
                  <a:lnTo>
                    <a:pt x="61" y="101"/>
                  </a:lnTo>
                  <a:lnTo>
                    <a:pt x="47" y="115"/>
                  </a:lnTo>
                  <a:lnTo>
                    <a:pt x="40" y="122"/>
                  </a:lnTo>
                  <a:lnTo>
                    <a:pt x="39" y="127"/>
                  </a:lnTo>
                  <a:lnTo>
                    <a:pt x="39" y="127"/>
                  </a:lnTo>
                  <a:lnTo>
                    <a:pt x="35" y="122"/>
                  </a:lnTo>
                  <a:lnTo>
                    <a:pt x="30" y="117"/>
                  </a:lnTo>
                  <a:lnTo>
                    <a:pt x="14" y="103"/>
                  </a:lnTo>
                  <a:lnTo>
                    <a:pt x="7" y="94"/>
                  </a:lnTo>
                  <a:lnTo>
                    <a:pt x="2" y="85"/>
                  </a:lnTo>
                  <a:lnTo>
                    <a:pt x="2" y="80"/>
                  </a:lnTo>
                  <a:lnTo>
                    <a:pt x="0" y="74"/>
                  </a:lnTo>
                  <a:lnTo>
                    <a:pt x="2" y="69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10" y="52"/>
                  </a:lnTo>
                  <a:lnTo>
                    <a:pt x="19" y="37"/>
                  </a:lnTo>
                  <a:lnTo>
                    <a:pt x="30" y="20"/>
                  </a:lnTo>
                  <a:lnTo>
                    <a:pt x="33" y="11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6" name="Freeform 303"/>
            <p:cNvSpPr>
              <a:spLocks/>
            </p:cNvSpPr>
            <p:nvPr/>
          </p:nvSpPr>
          <p:spPr bwMode="auto">
            <a:xfrm>
              <a:off x="3081338" y="5945187"/>
              <a:ext cx="58738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9"/>
                </a:cxn>
                <a:cxn ang="0">
                  <a:pos x="42" y="16"/>
                </a:cxn>
                <a:cxn ang="0">
                  <a:pos x="53" y="34"/>
                </a:cxn>
                <a:cxn ang="0">
                  <a:pos x="63" y="48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5"/>
                </a:cxn>
                <a:cxn ang="0">
                  <a:pos x="74" y="70"/>
                </a:cxn>
                <a:cxn ang="0">
                  <a:pos x="74" y="76"/>
                </a:cxn>
                <a:cxn ang="0">
                  <a:pos x="72" y="81"/>
                </a:cxn>
                <a:cxn ang="0">
                  <a:pos x="69" y="92"/>
                </a:cxn>
                <a:cxn ang="0">
                  <a:pos x="61" y="99"/>
                </a:cxn>
                <a:cxn ang="0">
                  <a:pos x="47" y="115"/>
                </a:cxn>
                <a:cxn ang="0">
                  <a:pos x="40" y="120"/>
                </a:cxn>
                <a:cxn ang="0">
                  <a:pos x="39" y="127"/>
                </a:cxn>
                <a:cxn ang="0">
                  <a:pos x="39" y="127"/>
                </a:cxn>
                <a:cxn ang="0">
                  <a:pos x="35" y="122"/>
                </a:cxn>
                <a:cxn ang="0">
                  <a:pos x="30" y="115"/>
                </a:cxn>
                <a:cxn ang="0">
                  <a:pos x="14" y="100"/>
                </a:cxn>
                <a:cxn ang="0">
                  <a:pos x="7" y="93"/>
                </a:cxn>
                <a:cxn ang="0">
                  <a:pos x="2" y="85"/>
                </a:cxn>
                <a:cxn ang="0">
                  <a:pos x="2" y="79"/>
                </a:cxn>
                <a:cxn ang="0">
                  <a:pos x="0" y="74"/>
                </a:cxn>
                <a:cxn ang="0">
                  <a:pos x="2" y="67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10" y="51"/>
                </a:cxn>
                <a:cxn ang="0">
                  <a:pos x="19" y="35"/>
                </a:cxn>
                <a:cxn ang="0">
                  <a:pos x="30" y="18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7">
                  <a:moveTo>
                    <a:pt x="35" y="0"/>
                  </a:moveTo>
                  <a:lnTo>
                    <a:pt x="35" y="0"/>
                  </a:lnTo>
                  <a:lnTo>
                    <a:pt x="39" y="9"/>
                  </a:lnTo>
                  <a:lnTo>
                    <a:pt x="42" y="16"/>
                  </a:lnTo>
                  <a:lnTo>
                    <a:pt x="53" y="34"/>
                  </a:lnTo>
                  <a:lnTo>
                    <a:pt x="63" y="48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5"/>
                  </a:lnTo>
                  <a:lnTo>
                    <a:pt x="74" y="70"/>
                  </a:lnTo>
                  <a:lnTo>
                    <a:pt x="74" y="76"/>
                  </a:lnTo>
                  <a:lnTo>
                    <a:pt x="72" y="81"/>
                  </a:lnTo>
                  <a:lnTo>
                    <a:pt x="69" y="92"/>
                  </a:lnTo>
                  <a:lnTo>
                    <a:pt x="61" y="99"/>
                  </a:lnTo>
                  <a:lnTo>
                    <a:pt x="47" y="115"/>
                  </a:lnTo>
                  <a:lnTo>
                    <a:pt x="40" y="120"/>
                  </a:lnTo>
                  <a:lnTo>
                    <a:pt x="39" y="127"/>
                  </a:lnTo>
                  <a:lnTo>
                    <a:pt x="39" y="127"/>
                  </a:lnTo>
                  <a:lnTo>
                    <a:pt x="35" y="122"/>
                  </a:lnTo>
                  <a:lnTo>
                    <a:pt x="30" y="115"/>
                  </a:lnTo>
                  <a:lnTo>
                    <a:pt x="14" y="100"/>
                  </a:lnTo>
                  <a:lnTo>
                    <a:pt x="7" y="93"/>
                  </a:lnTo>
                  <a:lnTo>
                    <a:pt x="2" y="85"/>
                  </a:lnTo>
                  <a:lnTo>
                    <a:pt x="2" y="79"/>
                  </a:lnTo>
                  <a:lnTo>
                    <a:pt x="0" y="74"/>
                  </a:lnTo>
                  <a:lnTo>
                    <a:pt x="2" y="67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10" y="51"/>
                  </a:lnTo>
                  <a:lnTo>
                    <a:pt x="19" y="35"/>
                  </a:lnTo>
                  <a:lnTo>
                    <a:pt x="30" y="18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7" name="Freeform 304"/>
            <p:cNvSpPr>
              <a:spLocks/>
            </p:cNvSpPr>
            <p:nvPr/>
          </p:nvSpPr>
          <p:spPr bwMode="auto">
            <a:xfrm>
              <a:off x="3081338" y="5822950"/>
              <a:ext cx="58738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9"/>
                </a:cxn>
                <a:cxn ang="0">
                  <a:pos x="42" y="17"/>
                </a:cxn>
                <a:cxn ang="0">
                  <a:pos x="53" y="33"/>
                </a:cxn>
                <a:cxn ang="0">
                  <a:pos x="63" y="49"/>
                </a:cxn>
                <a:cxn ang="0">
                  <a:pos x="70" y="60"/>
                </a:cxn>
                <a:cxn ang="0">
                  <a:pos x="70" y="60"/>
                </a:cxn>
                <a:cxn ang="0">
                  <a:pos x="72" y="65"/>
                </a:cxn>
                <a:cxn ang="0">
                  <a:pos x="74" y="70"/>
                </a:cxn>
                <a:cxn ang="0">
                  <a:pos x="74" y="77"/>
                </a:cxn>
                <a:cxn ang="0">
                  <a:pos x="72" y="83"/>
                </a:cxn>
                <a:cxn ang="0">
                  <a:pos x="69" y="91"/>
                </a:cxn>
                <a:cxn ang="0">
                  <a:pos x="61" y="100"/>
                </a:cxn>
                <a:cxn ang="0">
                  <a:pos x="47" y="114"/>
                </a:cxn>
                <a:cxn ang="0">
                  <a:pos x="40" y="121"/>
                </a:cxn>
                <a:cxn ang="0">
                  <a:pos x="39" y="127"/>
                </a:cxn>
                <a:cxn ang="0">
                  <a:pos x="39" y="127"/>
                </a:cxn>
                <a:cxn ang="0">
                  <a:pos x="35" y="121"/>
                </a:cxn>
                <a:cxn ang="0">
                  <a:pos x="30" y="116"/>
                </a:cxn>
                <a:cxn ang="0">
                  <a:pos x="14" y="102"/>
                </a:cxn>
                <a:cxn ang="0">
                  <a:pos x="7" y="93"/>
                </a:cxn>
                <a:cxn ang="0">
                  <a:pos x="2" y="84"/>
                </a:cxn>
                <a:cxn ang="0">
                  <a:pos x="2" y="79"/>
                </a:cxn>
                <a:cxn ang="0">
                  <a:pos x="0" y="74"/>
                </a:cxn>
                <a:cxn ang="0">
                  <a:pos x="2" y="69"/>
                </a:cxn>
                <a:cxn ang="0">
                  <a:pos x="3" y="61"/>
                </a:cxn>
                <a:cxn ang="0">
                  <a:pos x="3" y="61"/>
                </a:cxn>
                <a:cxn ang="0">
                  <a:pos x="10" y="51"/>
                </a:cxn>
                <a:cxn ang="0">
                  <a:pos x="19" y="37"/>
                </a:cxn>
                <a:cxn ang="0">
                  <a:pos x="30" y="19"/>
                </a:cxn>
                <a:cxn ang="0">
                  <a:pos x="33" y="10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7">
                  <a:moveTo>
                    <a:pt x="35" y="0"/>
                  </a:moveTo>
                  <a:lnTo>
                    <a:pt x="35" y="0"/>
                  </a:lnTo>
                  <a:lnTo>
                    <a:pt x="39" y="9"/>
                  </a:lnTo>
                  <a:lnTo>
                    <a:pt x="42" y="17"/>
                  </a:lnTo>
                  <a:lnTo>
                    <a:pt x="53" y="33"/>
                  </a:lnTo>
                  <a:lnTo>
                    <a:pt x="63" y="49"/>
                  </a:lnTo>
                  <a:lnTo>
                    <a:pt x="70" y="60"/>
                  </a:lnTo>
                  <a:lnTo>
                    <a:pt x="70" y="60"/>
                  </a:lnTo>
                  <a:lnTo>
                    <a:pt x="72" y="65"/>
                  </a:lnTo>
                  <a:lnTo>
                    <a:pt x="74" y="70"/>
                  </a:lnTo>
                  <a:lnTo>
                    <a:pt x="74" y="77"/>
                  </a:lnTo>
                  <a:lnTo>
                    <a:pt x="72" y="83"/>
                  </a:lnTo>
                  <a:lnTo>
                    <a:pt x="69" y="91"/>
                  </a:lnTo>
                  <a:lnTo>
                    <a:pt x="61" y="100"/>
                  </a:lnTo>
                  <a:lnTo>
                    <a:pt x="47" y="114"/>
                  </a:lnTo>
                  <a:lnTo>
                    <a:pt x="40" y="121"/>
                  </a:lnTo>
                  <a:lnTo>
                    <a:pt x="39" y="127"/>
                  </a:lnTo>
                  <a:lnTo>
                    <a:pt x="39" y="127"/>
                  </a:lnTo>
                  <a:lnTo>
                    <a:pt x="35" y="121"/>
                  </a:lnTo>
                  <a:lnTo>
                    <a:pt x="30" y="116"/>
                  </a:lnTo>
                  <a:lnTo>
                    <a:pt x="14" y="102"/>
                  </a:lnTo>
                  <a:lnTo>
                    <a:pt x="7" y="93"/>
                  </a:lnTo>
                  <a:lnTo>
                    <a:pt x="2" y="84"/>
                  </a:lnTo>
                  <a:lnTo>
                    <a:pt x="2" y="79"/>
                  </a:lnTo>
                  <a:lnTo>
                    <a:pt x="0" y="74"/>
                  </a:lnTo>
                  <a:lnTo>
                    <a:pt x="2" y="69"/>
                  </a:lnTo>
                  <a:lnTo>
                    <a:pt x="3" y="61"/>
                  </a:lnTo>
                  <a:lnTo>
                    <a:pt x="3" y="61"/>
                  </a:lnTo>
                  <a:lnTo>
                    <a:pt x="10" y="51"/>
                  </a:lnTo>
                  <a:lnTo>
                    <a:pt x="19" y="37"/>
                  </a:lnTo>
                  <a:lnTo>
                    <a:pt x="30" y="19"/>
                  </a:lnTo>
                  <a:lnTo>
                    <a:pt x="33" y="10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8" name="Freeform 305"/>
            <p:cNvSpPr>
              <a:spLocks/>
            </p:cNvSpPr>
            <p:nvPr/>
          </p:nvSpPr>
          <p:spPr bwMode="auto">
            <a:xfrm>
              <a:off x="3081338" y="5702300"/>
              <a:ext cx="58738" cy="101600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7"/>
                </a:cxn>
                <a:cxn ang="0">
                  <a:pos x="42" y="16"/>
                </a:cxn>
                <a:cxn ang="0">
                  <a:pos x="53" y="34"/>
                </a:cxn>
                <a:cxn ang="0">
                  <a:pos x="63" y="48"/>
                </a:cxn>
                <a:cxn ang="0">
                  <a:pos x="70" y="59"/>
                </a:cxn>
                <a:cxn ang="0">
                  <a:pos x="70" y="59"/>
                </a:cxn>
                <a:cxn ang="0">
                  <a:pos x="72" y="64"/>
                </a:cxn>
                <a:cxn ang="0">
                  <a:pos x="74" y="71"/>
                </a:cxn>
                <a:cxn ang="0">
                  <a:pos x="74" y="76"/>
                </a:cxn>
                <a:cxn ang="0">
                  <a:pos x="72" y="81"/>
                </a:cxn>
                <a:cxn ang="0">
                  <a:pos x="69" y="90"/>
                </a:cxn>
                <a:cxn ang="0">
                  <a:pos x="61" y="99"/>
                </a:cxn>
                <a:cxn ang="0">
                  <a:pos x="47" y="115"/>
                </a:cxn>
                <a:cxn ang="0">
                  <a:pos x="40" y="120"/>
                </a:cxn>
                <a:cxn ang="0">
                  <a:pos x="39" y="127"/>
                </a:cxn>
                <a:cxn ang="0">
                  <a:pos x="39" y="127"/>
                </a:cxn>
                <a:cxn ang="0">
                  <a:pos x="35" y="120"/>
                </a:cxn>
                <a:cxn ang="0">
                  <a:pos x="30" y="115"/>
                </a:cxn>
                <a:cxn ang="0">
                  <a:pos x="14" y="101"/>
                </a:cxn>
                <a:cxn ang="0">
                  <a:pos x="7" y="94"/>
                </a:cxn>
                <a:cxn ang="0">
                  <a:pos x="2" y="83"/>
                </a:cxn>
                <a:cxn ang="0">
                  <a:pos x="2" y="78"/>
                </a:cxn>
                <a:cxn ang="0">
                  <a:pos x="0" y="73"/>
                </a:cxn>
                <a:cxn ang="0">
                  <a:pos x="2" y="67"/>
                </a:cxn>
                <a:cxn ang="0">
                  <a:pos x="3" y="60"/>
                </a:cxn>
                <a:cxn ang="0">
                  <a:pos x="3" y="60"/>
                </a:cxn>
                <a:cxn ang="0">
                  <a:pos x="10" y="50"/>
                </a:cxn>
                <a:cxn ang="0">
                  <a:pos x="19" y="36"/>
                </a:cxn>
                <a:cxn ang="0">
                  <a:pos x="30" y="18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7">
                  <a:moveTo>
                    <a:pt x="35" y="0"/>
                  </a:moveTo>
                  <a:lnTo>
                    <a:pt x="35" y="0"/>
                  </a:lnTo>
                  <a:lnTo>
                    <a:pt x="39" y="7"/>
                  </a:lnTo>
                  <a:lnTo>
                    <a:pt x="42" y="16"/>
                  </a:lnTo>
                  <a:lnTo>
                    <a:pt x="53" y="34"/>
                  </a:lnTo>
                  <a:lnTo>
                    <a:pt x="63" y="48"/>
                  </a:lnTo>
                  <a:lnTo>
                    <a:pt x="70" y="59"/>
                  </a:lnTo>
                  <a:lnTo>
                    <a:pt x="70" y="59"/>
                  </a:lnTo>
                  <a:lnTo>
                    <a:pt x="72" y="64"/>
                  </a:lnTo>
                  <a:lnTo>
                    <a:pt x="74" y="71"/>
                  </a:lnTo>
                  <a:lnTo>
                    <a:pt x="74" y="76"/>
                  </a:lnTo>
                  <a:lnTo>
                    <a:pt x="72" y="81"/>
                  </a:lnTo>
                  <a:lnTo>
                    <a:pt x="69" y="90"/>
                  </a:lnTo>
                  <a:lnTo>
                    <a:pt x="61" y="99"/>
                  </a:lnTo>
                  <a:lnTo>
                    <a:pt x="47" y="115"/>
                  </a:lnTo>
                  <a:lnTo>
                    <a:pt x="40" y="120"/>
                  </a:lnTo>
                  <a:lnTo>
                    <a:pt x="39" y="127"/>
                  </a:lnTo>
                  <a:lnTo>
                    <a:pt x="39" y="127"/>
                  </a:lnTo>
                  <a:lnTo>
                    <a:pt x="35" y="120"/>
                  </a:lnTo>
                  <a:lnTo>
                    <a:pt x="30" y="115"/>
                  </a:lnTo>
                  <a:lnTo>
                    <a:pt x="14" y="101"/>
                  </a:lnTo>
                  <a:lnTo>
                    <a:pt x="7" y="94"/>
                  </a:lnTo>
                  <a:lnTo>
                    <a:pt x="2" y="83"/>
                  </a:lnTo>
                  <a:lnTo>
                    <a:pt x="2" y="78"/>
                  </a:lnTo>
                  <a:lnTo>
                    <a:pt x="0" y="73"/>
                  </a:lnTo>
                  <a:lnTo>
                    <a:pt x="2" y="67"/>
                  </a:lnTo>
                  <a:lnTo>
                    <a:pt x="3" y="60"/>
                  </a:lnTo>
                  <a:lnTo>
                    <a:pt x="3" y="60"/>
                  </a:lnTo>
                  <a:lnTo>
                    <a:pt x="10" y="50"/>
                  </a:lnTo>
                  <a:lnTo>
                    <a:pt x="19" y="36"/>
                  </a:lnTo>
                  <a:lnTo>
                    <a:pt x="30" y="18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9" name="Freeform 306"/>
            <p:cNvSpPr>
              <a:spLocks/>
            </p:cNvSpPr>
            <p:nvPr/>
          </p:nvSpPr>
          <p:spPr bwMode="auto">
            <a:xfrm>
              <a:off x="3081338" y="5581650"/>
              <a:ext cx="58738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9"/>
                </a:cxn>
                <a:cxn ang="0">
                  <a:pos x="42" y="18"/>
                </a:cxn>
                <a:cxn ang="0">
                  <a:pos x="53" y="34"/>
                </a:cxn>
                <a:cxn ang="0">
                  <a:pos x="63" y="48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5"/>
                </a:cxn>
                <a:cxn ang="0">
                  <a:pos x="74" y="71"/>
                </a:cxn>
                <a:cxn ang="0">
                  <a:pos x="74" y="76"/>
                </a:cxn>
                <a:cxn ang="0">
                  <a:pos x="72" y="81"/>
                </a:cxn>
                <a:cxn ang="0">
                  <a:pos x="69" y="92"/>
                </a:cxn>
                <a:cxn ang="0">
                  <a:pos x="61" y="101"/>
                </a:cxn>
                <a:cxn ang="0">
                  <a:pos x="47" y="115"/>
                </a:cxn>
                <a:cxn ang="0">
                  <a:pos x="40" y="122"/>
                </a:cxn>
                <a:cxn ang="0">
                  <a:pos x="39" y="127"/>
                </a:cxn>
                <a:cxn ang="0">
                  <a:pos x="39" y="127"/>
                </a:cxn>
                <a:cxn ang="0">
                  <a:pos x="35" y="122"/>
                </a:cxn>
                <a:cxn ang="0">
                  <a:pos x="30" y="115"/>
                </a:cxn>
                <a:cxn ang="0">
                  <a:pos x="14" y="102"/>
                </a:cxn>
                <a:cxn ang="0">
                  <a:pos x="7" y="94"/>
                </a:cxn>
                <a:cxn ang="0">
                  <a:pos x="2" y="85"/>
                </a:cxn>
                <a:cxn ang="0">
                  <a:pos x="2" y="79"/>
                </a:cxn>
                <a:cxn ang="0">
                  <a:pos x="0" y="74"/>
                </a:cxn>
                <a:cxn ang="0">
                  <a:pos x="2" y="67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10" y="51"/>
                </a:cxn>
                <a:cxn ang="0">
                  <a:pos x="19" y="37"/>
                </a:cxn>
                <a:cxn ang="0">
                  <a:pos x="30" y="20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7">
                  <a:moveTo>
                    <a:pt x="35" y="0"/>
                  </a:moveTo>
                  <a:lnTo>
                    <a:pt x="35" y="0"/>
                  </a:lnTo>
                  <a:lnTo>
                    <a:pt x="39" y="9"/>
                  </a:lnTo>
                  <a:lnTo>
                    <a:pt x="42" y="18"/>
                  </a:lnTo>
                  <a:lnTo>
                    <a:pt x="53" y="34"/>
                  </a:lnTo>
                  <a:lnTo>
                    <a:pt x="63" y="48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5"/>
                  </a:lnTo>
                  <a:lnTo>
                    <a:pt x="74" y="71"/>
                  </a:lnTo>
                  <a:lnTo>
                    <a:pt x="74" y="76"/>
                  </a:lnTo>
                  <a:lnTo>
                    <a:pt x="72" y="81"/>
                  </a:lnTo>
                  <a:lnTo>
                    <a:pt x="69" y="92"/>
                  </a:lnTo>
                  <a:lnTo>
                    <a:pt x="61" y="101"/>
                  </a:lnTo>
                  <a:lnTo>
                    <a:pt x="47" y="115"/>
                  </a:lnTo>
                  <a:lnTo>
                    <a:pt x="40" y="122"/>
                  </a:lnTo>
                  <a:lnTo>
                    <a:pt x="39" y="127"/>
                  </a:lnTo>
                  <a:lnTo>
                    <a:pt x="39" y="127"/>
                  </a:lnTo>
                  <a:lnTo>
                    <a:pt x="35" y="122"/>
                  </a:lnTo>
                  <a:lnTo>
                    <a:pt x="30" y="115"/>
                  </a:lnTo>
                  <a:lnTo>
                    <a:pt x="14" y="102"/>
                  </a:lnTo>
                  <a:lnTo>
                    <a:pt x="7" y="94"/>
                  </a:lnTo>
                  <a:lnTo>
                    <a:pt x="2" y="85"/>
                  </a:lnTo>
                  <a:lnTo>
                    <a:pt x="2" y="79"/>
                  </a:lnTo>
                  <a:lnTo>
                    <a:pt x="0" y="74"/>
                  </a:lnTo>
                  <a:lnTo>
                    <a:pt x="2" y="67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10" y="51"/>
                  </a:lnTo>
                  <a:lnTo>
                    <a:pt x="19" y="37"/>
                  </a:lnTo>
                  <a:lnTo>
                    <a:pt x="30" y="20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20" name="Freeform 307"/>
            <p:cNvSpPr>
              <a:spLocks/>
            </p:cNvSpPr>
            <p:nvPr/>
          </p:nvSpPr>
          <p:spPr bwMode="auto">
            <a:xfrm>
              <a:off x="3081338" y="5459413"/>
              <a:ext cx="58738" cy="101600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9"/>
                </a:cxn>
                <a:cxn ang="0">
                  <a:pos x="42" y="18"/>
                </a:cxn>
                <a:cxn ang="0">
                  <a:pos x="53" y="35"/>
                </a:cxn>
                <a:cxn ang="0">
                  <a:pos x="63" y="49"/>
                </a:cxn>
                <a:cxn ang="0">
                  <a:pos x="70" y="60"/>
                </a:cxn>
                <a:cxn ang="0">
                  <a:pos x="70" y="60"/>
                </a:cxn>
                <a:cxn ang="0">
                  <a:pos x="72" y="65"/>
                </a:cxn>
                <a:cxn ang="0">
                  <a:pos x="74" y="72"/>
                </a:cxn>
                <a:cxn ang="0">
                  <a:pos x="74" y="78"/>
                </a:cxn>
                <a:cxn ang="0">
                  <a:pos x="72" y="83"/>
                </a:cxn>
                <a:cxn ang="0">
                  <a:pos x="69" y="92"/>
                </a:cxn>
                <a:cxn ang="0">
                  <a:pos x="61" y="100"/>
                </a:cxn>
                <a:cxn ang="0">
                  <a:pos x="47" y="116"/>
                </a:cxn>
                <a:cxn ang="0">
                  <a:pos x="40" y="122"/>
                </a:cxn>
                <a:cxn ang="0">
                  <a:pos x="39" y="129"/>
                </a:cxn>
                <a:cxn ang="0">
                  <a:pos x="39" y="129"/>
                </a:cxn>
                <a:cxn ang="0">
                  <a:pos x="35" y="122"/>
                </a:cxn>
                <a:cxn ang="0">
                  <a:pos x="30" y="116"/>
                </a:cxn>
                <a:cxn ang="0">
                  <a:pos x="14" y="102"/>
                </a:cxn>
                <a:cxn ang="0">
                  <a:pos x="7" y="93"/>
                </a:cxn>
                <a:cxn ang="0">
                  <a:pos x="2" y="85"/>
                </a:cxn>
                <a:cxn ang="0">
                  <a:pos x="2" y="79"/>
                </a:cxn>
                <a:cxn ang="0">
                  <a:pos x="0" y="74"/>
                </a:cxn>
                <a:cxn ang="0">
                  <a:pos x="2" y="69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10" y="51"/>
                </a:cxn>
                <a:cxn ang="0">
                  <a:pos x="19" y="37"/>
                </a:cxn>
                <a:cxn ang="0">
                  <a:pos x="30" y="19"/>
                </a:cxn>
                <a:cxn ang="0">
                  <a:pos x="33" y="11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9">
                  <a:moveTo>
                    <a:pt x="35" y="0"/>
                  </a:moveTo>
                  <a:lnTo>
                    <a:pt x="35" y="0"/>
                  </a:lnTo>
                  <a:lnTo>
                    <a:pt x="39" y="9"/>
                  </a:lnTo>
                  <a:lnTo>
                    <a:pt x="42" y="18"/>
                  </a:lnTo>
                  <a:lnTo>
                    <a:pt x="53" y="35"/>
                  </a:lnTo>
                  <a:lnTo>
                    <a:pt x="63" y="49"/>
                  </a:lnTo>
                  <a:lnTo>
                    <a:pt x="70" y="60"/>
                  </a:lnTo>
                  <a:lnTo>
                    <a:pt x="70" y="60"/>
                  </a:lnTo>
                  <a:lnTo>
                    <a:pt x="72" y="65"/>
                  </a:lnTo>
                  <a:lnTo>
                    <a:pt x="74" y="72"/>
                  </a:lnTo>
                  <a:lnTo>
                    <a:pt x="74" y="78"/>
                  </a:lnTo>
                  <a:lnTo>
                    <a:pt x="72" y="83"/>
                  </a:lnTo>
                  <a:lnTo>
                    <a:pt x="69" y="92"/>
                  </a:lnTo>
                  <a:lnTo>
                    <a:pt x="61" y="100"/>
                  </a:lnTo>
                  <a:lnTo>
                    <a:pt x="47" y="116"/>
                  </a:lnTo>
                  <a:lnTo>
                    <a:pt x="40" y="122"/>
                  </a:lnTo>
                  <a:lnTo>
                    <a:pt x="39" y="129"/>
                  </a:lnTo>
                  <a:lnTo>
                    <a:pt x="39" y="129"/>
                  </a:lnTo>
                  <a:lnTo>
                    <a:pt x="35" y="122"/>
                  </a:lnTo>
                  <a:lnTo>
                    <a:pt x="30" y="116"/>
                  </a:lnTo>
                  <a:lnTo>
                    <a:pt x="14" y="102"/>
                  </a:lnTo>
                  <a:lnTo>
                    <a:pt x="7" y="93"/>
                  </a:lnTo>
                  <a:lnTo>
                    <a:pt x="2" y="85"/>
                  </a:lnTo>
                  <a:lnTo>
                    <a:pt x="2" y="79"/>
                  </a:lnTo>
                  <a:lnTo>
                    <a:pt x="0" y="74"/>
                  </a:lnTo>
                  <a:lnTo>
                    <a:pt x="2" y="69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10" y="51"/>
                  </a:lnTo>
                  <a:lnTo>
                    <a:pt x="19" y="37"/>
                  </a:lnTo>
                  <a:lnTo>
                    <a:pt x="30" y="19"/>
                  </a:lnTo>
                  <a:lnTo>
                    <a:pt x="33" y="11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21" name="Freeform 308"/>
            <p:cNvSpPr>
              <a:spLocks/>
            </p:cNvSpPr>
            <p:nvPr/>
          </p:nvSpPr>
          <p:spPr bwMode="auto">
            <a:xfrm>
              <a:off x="3081338" y="5338763"/>
              <a:ext cx="58738" cy="101600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8"/>
                </a:cxn>
                <a:cxn ang="0">
                  <a:pos x="42" y="17"/>
                </a:cxn>
                <a:cxn ang="0">
                  <a:pos x="53" y="33"/>
                </a:cxn>
                <a:cxn ang="0">
                  <a:pos x="63" y="47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5"/>
                </a:cxn>
                <a:cxn ang="0">
                  <a:pos x="74" y="70"/>
                </a:cxn>
                <a:cxn ang="0">
                  <a:pos x="74" y="75"/>
                </a:cxn>
                <a:cxn ang="0">
                  <a:pos x="72" y="81"/>
                </a:cxn>
                <a:cxn ang="0">
                  <a:pos x="69" y="91"/>
                </a:cxn>
                <a:cxn ang="0">
                  <a:pos x="61" y="100"/>
                </a:cxn>
                <a:cxn ang="0">
                  <a:pos x="47" y="114"/>
                </a:cxn>
                <a:cxn ang="0">
                  <a:pos x="40" y="121"/>
                </a:cxn>
                <a:cxn ang="0">
                  <a:pos x="39" y="126"/>
                </a:cxn>
                <a:cxn ang="0">
                  <a:pos x="39" y="126"/>
                </a:cxn>
                <a:cxn ang="0">
                  <a:pos x="35" y="121"/>
                </a:cxn>
                <a:cxn ang="0">
                  <a:pos x="30" y="114"/>
                </a:cxn>
                <a:cxn ang="0">
                  <a:pos x="14" y="102"/>
                </a:cxn>
                <a:cxn ang="0">
                  <a:pos x="7" y="93"/>
                </a:cxn>
                <a:cxn ang="0">
                  <a:pos x="2" y="84"/>
                </a:cxn>
                <a:cxn ang="0">
                  <a:pos x="2" y="79"/>
                </a:cxn>
                <a:cxn ang="0">
                  <a:pos x="0" y="74"/>
                </a:cxn>
                <a:cxn ang="0">
                  <a:pos x="2" y="67"/>
                </a:cxn>
                <a:cxn ang="0">
                  <a:pos x="3" y="61"/>
                </a:cxn>
                <a:cxn ang="0">
                  <a:pos x="3" y="61"/>
                </a:cxn>
                <a:cxn ang="0">
                  <a:pos x="10" y="51"/>
                </a:cxn>
                <a:cxn ang="0">
                  <a:pos x="19" y="35"/>
                </a:cxn>
                <a:cxn ang="0">
                  <a:pos x="30" y="17"/>
                </a:cxn>
                <a:cxn ang="0">
                  <a:pos x="33" y="8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6">
                  <a:moveTo>
                    <a:pt x="35" y="0"/>
                  </a:moveTo>
                  <a:lnTo>
                    <a:pt x="35" y="0"/>
                  </a:lnTo>
                  <a:lnTo>
                    <a:pt x="39" y="8"/>
                  </a:lnTo>
                  <a:lnTo>
                    <a:pt x="42" y="17"/>
                  </a:lnTo>
                  <a:lnTo>
                    <a:pt x="53" y="33"/>
                  </a:lnTo>
                  <a:lnTo>
                    <a:pt x="63" y="47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5"/>
                  </a:lnTo>
                  <a:lnTo>
                    <a:pt x="74" y="70"/>
                  </a:lnTo>
                  <a:lnTo>
                    <a:pt x="74" y="75"/>
                  </a:lnTo>
                  <a:lnTo>
                    <a:pt x="72" y="81"/>
                  </a:lnTo>
                  <a:lnTo>
                    <a:pt x="69" y="91"/>
                  </a:lnTo>
                  <a:lnTo>
                    <a:pt x="61" y="100"/>
                  </a:lnTo>
                  <a:lnTo>
                    <a:pt x="47" y="114"/>
                  </a:lnTo>
                  <a:lnTo>
                    <a:pt x="40" y="121"/>
                  </a:lnTo>
                  <a:lnTo>
                    <a:pt x="39" y="126"/>
                  </a:lnTo>
                  <a:lnTo>
                    <a:pt x="39" y="126"/>
                  </a:lnTo>
                  <a:lnTo>
                    <a:pt x="35" y="121"/>
                  </a:lnTo>
                  <a:lnTo>
                    <a:pt x="30" y="114"/>
                  </a:lnTo>
                  <a:lnTo>
                    <a:pt x="14" y="102"/>
                  </a:lnTo>
                  <a:lnTo>
                    <a:pt x="7" y="93"/>
                  </a:lnTo>
                  <a:lnTo>
                    <a:pt x="2" y="84"/>
                  </a:lnTo>
                  <a:lnTo>
                    <a:pt x="2" y="79"/>
                  </a:lnTo>
                  <a:lnTo>
                    <a:pt x="0" y="74"/>
                  </a:lnTo>
                  <a:lnTo>
                    <a:pt x="2" y="67"/>
                  </a:lnTo>
                  <a:lnTo>
                    <a:pt x="3" y="61"/>
                  </a:lnTo>
                  <a:lnTo>
                    <a:pt x="3" y="61"/>
                  </a:lnTo>
                  <a:lnTo>
                    <a:pt x="10" y="51"/>
                  </a:lnTo>
                  <a:lnTo>
                    <a:pt x="19" y="35"/>
                  </a:lnTo>
                  <a:lnTo>
                    <a:pt x="30" y="17"/>
                  </a:lnTo>
                  <a:lnTo>
                    <a:pt x="33" y="8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22" name="Freeform 309"/>
            <p:cNvSpPr>
              <a:spLocks/>
            </p:cNvSpPr>
            <p:nvPr/>
          </p:nvSpPr>
          <p:spPr bwMode="auto">
            <a:xfrm>
              <a:off x="3081338" y="5218113"/>
              <a:ext cx="58738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9"/>
                </a:cxn>
                <a:cxn ang="0">
                  <a:pos x="42" y="18"/>
                </a:cxn>
                <a:cxn ang="0">
                  <a:pos x="53" y="34"/>
                </a:cxn>
                <a:cxn ang="0">
                  <a:pos x="63" y="50"/>
                </a:cxn>
                <a:cxn ang="0">
                  <a:pos x="70" y="60"/>
                </a:cxn>
                <a:cxn ang="0">
                  <a:pos x="70" y="60"/>
                </a:cxn>
                <a:cxn ang="0">
                  <a:pos x="72" y="66"/>
                </a:cxn>
                <a:cxn ang="0">
                  <a:pos x="74" y="71"/>
                </a:cxn>
                <a:cxn ang="0">
                  <a:pos x="74" y="78"/>
                </a:cxn>
                <a:cxn ang="0">
                  <a:pos x="72" y="83"/>
                </a:cxn>
                <a:cxn ang="0">
                  <a:pos x="69" y="92"/>
                </a:cxn>
                <a:cxn ang="0">
                  <a:pos x="61" y="101"/>
                </a:cxn>
                <a:cxn ang="0">
                  <a:pos x="47" y="115"/>
                </a:cxn>
                <a:cxn ang="0">
                  <a:pos x="40" y="122"/>
                </a:cxn>
                <a:cxn ang="0">
                  <a:pos x="39" y="127"/>
                </a:cxn>
                <a:cxn ang="0">
                  <a:pos x="39" y="127"/>
                </a:cxn>
                <a:cxn ang="0">
                  <a:pos x="35" y="122"/>
                </a:cxn>
                <a:cxn ang="0">
                  <a:pos x="30" y="117"/>
                </a:cxn>
                <a:cxn ang="0">
                  <a:pos x="14" y="103"/>
                </a:cxn>
                <a:cxn ang="0">
                  <a:pos x="7" y="94"/>
                </a:cxn>
                <a:cxn ang="0">
                  <a:pos x="2" y="85"/>
                </a:cxn>
                <a:cxn ang="0">
                  <a:pos x="2" y="80"/>
                </a:cxn>
                <a:cxn ang="0">
                  <a:pos x="0" y="74"/>
                </a:cxn>
                <a:cxn ang="0">
                  <a:pos x="2" y="69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10" y="51"/>
                </a:cxn>
                <a:cxn ang="0">
                  <a:pos x="19" y="37"/>
                </a:cxn>
                <a:cxn ang="0">
                  <a:pos x="30" y="20"/>
                </a:cxn>
                <a:cxn ang="0">
                  <a:pos x="33" y="11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7">
                  <a:moveTo>
                    <a:pt x="35" y="0"/>
                  </a:moveTo>
                  <a:lnTo>
                    <a:pt x="35" y="0"/>
                  </a:lnTo>
                  <a:lnTo>
                    <a:pt x="39" y="9"/>
                  </a:lnTo>
                  <a:lnTo>
                    <a:pt x="42" y="18"/>
                  </a:lnTo>
                  <a:lnTo>
                    <a:pt x="53" y="34"/>
                  </a:lnTo>
                  <a:lnTo>
                    <a:pt x="63" y="50"/>
                  </a:lnTo>
                  <a:lnTo>
                    <a:pt x="70" y="60"/>
                  </a:lnTo>
                  <a:lnTo>
                    <a:pt x="70" y="60"/>
                  </a:lnTo>
                  <a:lnTo>
                    <a:pt x="72" y="66"/>
                  </a:lnTo>
                  <a:lnTo>
                    <a:pt x="74" y="71"/>
                  </a:lnTo>
                  <a:lnTo>
                    <a:pt x="74" y="78"/>
                  </a:lnTo>
                  <a:lnTo>
                    <a:pt x="72" y="83"/>
                  </a:lnTo>
                  <a:lnTo>
                    <a:pt x="69" y="92"/>
                  </a:lnTo>
                  <a:lnTo>
                    <a:pt x="61" y="101"/>
                  </a:lnTo>
                  <a:lnTo>
                    <a:pt x="47" y="115"/>
                  </a:lnTo>
                  <a:lnTo>
                    <a:pt x="40" y="122"/>
                  </a:lnTo>
                  <a:lnTo>
                    <a:pt x="39" y="127"/>
                  </a:lnTo>
                  <a:lnTo>
                    <a:pt x="39" y="127"/>
                  </a:lnTo>
                  <a:lnTo>
                    <a:pt x="35" y="122"/>
                  </a:lnTo>
                  <a:lnTo>
                    <a:pt x="30" y="117"/>
                  </a:lnTo>
                  <a:lnTo>
                    <a:pt x="14" y="103"/>
                  </a:lnTo>
                  <a:lnTo>
                    <a:pt x="7" y="94"/>
                  </a:lnTo>
                  <a:lnTo>
                    <a:pt x="2" y="85"/>
                  </a:lnTo>
                  <a:lnTo>
                    <a:pt x="2" y="80"/>
                  </a:lnTo>
                  <a:lnTo>
                    <a:pt x="0" y="74"/>
                  </a:lnTo>
                  <a:lnTo>
                    <a:pt x="2" y="69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10" y="51"/>
                  </a:lnTo>
                  <a:lnTo>
                    <a:pt x="19" y="37"/>
                  </a:lnTo>
                  <a:lnTo>
                    <a:pt x="30" y="20"/>
                  </a:lnTo>
                  <a:lnTo>
                    <a:pt x="33" y="11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23" name="Freeform 310"/>
            <p:cNvSpPr>
              <a:spLocks/>
            </p:cNvSpPr>
            <p:nvPr/>
          </p:nvSpPr>
          <p:spPr bwMode="auto">
            <a:xfrm>
              <a:off x="3081338" y="5097463"/>
              <a:ext cx="58738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9"/>
                </a:cxn>
                <a:cxn ang="0">
                  <a:pos x="42" y="16"/>
                </a:cxn>
                <a:cxn ang="0">
                  <a:pos x="53" y="33"/>
                </a:cxn>
                <a:cxn ang="0">
                  <a:pos x="63" y="48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5"/>
                </a:cxn>
                <a:cxn ang="0">
                  <a:pos x="74" y="70"/>
                </a:cxn>
                <a:cxn ang="0">
                  <a:pos x="74" y="76"/>
                </a:cxn>
                <a:cxn ang="0">
                  <a:pos x="72" y="81"/>
                </a:cxn>
                <a:cxn ang="0">
                  <a:pos x="69" y="90"/>
                </a:cxn>
                <a:cxn ang="0">
                  <a:pos x="61" y="99"/>
                </a:cxn>
                <a:cxn ang="0">
                  <a:pos x="47" y="114"/>
                </a:cxn>
                <a:cxn ang="0">
                  <a:pos x="40" y="120"/>
                </a:cxn>
                <a:cxn ang="0">
                  <a:pos x="39" y="127"/>
                </a:cxn>
                <a:cxn ang="0">
                  <a:pos x="39" y="127"/>
                </a:cxn>
                <a:cxn ang="0">
                  <a:pos x="35" y="121"/>
                </a:cxn>
                <a:cxn ang="0">
                  <a:pos x="30" y="114"/>
                </a:cxn>
                <a:cxn ang="0">
                  <a:pos x="14" y="100"/>
                </a:cxn>
                <a:cxn ang="0">
                  <a:pos x="7" y="93"/>
                </a:cxn>
                <a:cxn ang="0">
                  <a:pos x="2" y="83"/>
                </a:cxn>
                <a:cxn ang="0">
                  <a:pos x="2" y="79"/>
                </a:cxn>
                <a:cxn ang="0">
                  <a:pos x="0" y="72"/>
                </a:cxn>
                <a:cxn ang="0">
                  <a:pos x="2" y="67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10" y="51"/>
                </a:cxn>
                <a:cxn ang="0">
                  <a:pos x="19" y="35"/>
                </a:cxn>
                <a:cxn ang="0">
                  <a:pos x="30" y="18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7">
                  <a:moveTo>
                    <a:pt x="35" y="0"/>
                  </a:moveTo>
                  <a:lnTo>
                    <a:pt x="35" y="0"/>
                  </a:lnTo>
                  <a:lnTo>
                    <a:pt x="39" y="9"/>
                  </a:lnTo>
                  <a:lnTo>
                    <a:pt x="42" y="16"/>
                  </a:lnTo>
                  <a:lnTo>
                    <a:pt x="53" y="33"/>
                  </a:lnTo>
                  <a:lnTo>
                    <a:pt x="63" y="48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5"/>
                  </a:lnTo>
                  <a:lnTo>
                    <a:pt x="74" y="70"/>
                  </a:lnTo>
                  <a:lnTo>
                    <a:pt x="74" y="76"/>
                  </a:lnTo>
                  <a:lnTo>
                    <a:pt x="72" y="81"/>
                  </a:lnTo>
                  <a:lnTo>
                    <a:pt x="69" y="90"/>
                  </a:lnTo>
                  <a:lnTo>
                    <a:pt x="61" y="99"/>
                  </a:lnTo>
                  <a:lnTo>
                    <a:pt x="47" y="114"/>
                  </a:lnTo>
                  <a:lnTo>
                    <a:pt x="40" y="120"/>
                  </a:lnTo>
                  <a:lnTo>
                    <a:pt x="39" y="127"/>
                  </a:lnTo>
                  <a:lnTo>
                    <a:pt x="39" y="127"/>
                  </a:lnTo>
                  <a:lnTo>
                    <a:pt x="35" y="121"/>
                  </a:lnTo>
                  <a:lnTo>
                    <a:pt x="30" y="114"/>
                  </a:lnTo>
                  <a:lnTo>
                    <a:pt x="14" y="100"/>
                  </a:lnTo>
                  <a:lnTo>
                    <a:pt x="7" y="93"/>
                  </a:lnTo>
                  <a:lnTo>
                    <a:pt x="2" y="83"/>
                  </a:lnTo>
                  <a:lnTo>
                    <a:pt x="2" y="79"/>
                  </a:lnTo>
                  <a:lnTo>
                    <a:pt x="0" y="72"/>
                  </a:lnTo>
                  <a:lnTo>
                    <a:pt x="2" y="67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10" y="51"/>
                  </a:lnTo>
                  <a:lnTo>
                    <a:pt x="19" y="35"/>
                  </a:lnTo>
                  <a:lnTo>
                    <a:pt x="30" y="18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24" name="Freeform 311"/>
            <p:cNvSpPr>
              <a:spLocks/>
            </p:cNvSpPr>
            <p:nvPr/>
          </p:nvSpPr>
          <p:spPr bwMode="auto">
            <a:xfrm>
              <a:off x="3081338" y="4975225"/>
              <a:ext cx="58738" cy="101600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9"/>
                </a:cxn>
                <a:cxn ang="0">
                  <a:pos x="42" y="17"/>
                </a:cxn>
                <a:cxn ang="0">
                  <a:pos x="53" y="33"/>
                </a:cxn>
                <a:cxn ang="0">
                  <a:pos x="63" y="49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5"/>
                </a:cxn>
                <a:cxn ang="0">
                  <a:pos x="74" y="70"/>
                </a:cxn>
                <a:cxn ang="0">
                  <a:pos x="74" y="76"/>
                </a:cxn>
                <a:cxn ang="0">
                  <a:pos x="72" y="81"/>
                </a:cxn>
                <a:cxn ang="0">
                  <a:pos x="69" y="91"/>
                </a:cxn>
                <a:cxn ang="0">
                  <a:pos x="61" y="100"/>
                </a:cxn>
                <a:cxn ang="0">
                  <a:pos x="47" y="114"/>
                </a:cxn>
                <a:cxn ang="0">
                  <a:pos x="40" y="121"/>
                </a:cxn>
                <a:cxn ang="0">
                  <a:pos x="39" y="127"/>
                </a:cxn>
                <a:cxn ang="0">
                  <a:pos x="39" y="127"/>
                </a:cxn>
                <a:cxn ang="0">
                  <a:pos x="35" y="121"/>
                </a:cxn>
                <a:cxn ang="0">
                  <a:pos x="30" y="116"/>
                </a:cxn>
                <a:cxn ang="0">
                  <a:pos x="14" y="102"/>
                </a:cxn>
                <a:cxn ang="0">
                  <a:pos x="7" y="93"/>
                </a:cxn>
                <a:cxn ang="0">
                  <a:pos x="2" y="84"/>
                </a:cxn>
                <a:cxn ang="0">
                  <a:pos x="2" y="79"/>
                </a:cxn>
                <a:cxn ang="0">
                  <a:pos x="0" y="74"/>
                </a:cxn>
                <a:cxn ang="0">
                  <a:pos x="2" y="68"/>
                </a:cxn>
                <a:cxn ang="0">
                  <a:pos x="3" y="61"/>
                </a:cxn>
                <a:cxn ang="0">
                  <a:pos x="3" y="61"/>
                </a:cxn>
                <a:cxn ang="0">
                  <a:pos x="10" y="51"/>
                </a:cxn>
                <a:cxn ang="0">
                  <a:pos x="19" y="37"/>
                </a:cxn>
                <a:cxn ang="0">
                  <a:pos x="30" y="19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7">
                  <a:moveTo>
                    <a:pt x="35" y="0"/>
                  </a:moveTo>
                  <a:lnTo>
                    <a:pt x="35" y="0"/>
                  </a:lnTo>
                  <a:lnTo>
                    <a:pt x="39" y="9"/>
                  </a:lnTo>
                  <a:lnTo>
                    <a:pt x="42" y="17"/>
                  </a:lnTo>
                  <a:lnTo>
                    <a:pt x="53" y="33"/>
                  </a:lnTo>
                  <a:lnTo>
                    <a:pt x="63" y="49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5"/>
                  </a:lnTo>
                  <a:lnTo>
                    <a:pt x="74" y="70"/>
                  </a:lnTo>
                  <a:lnTo>
                    <a:pt x="74" y="76"/>
                  </a:lnTo>
                  <a:lnTo>
                    <a:pt x="72" y="81"/>
                  </a:lnTo>
                  <a:lnTo>
                    <a:pt x="69" y="91"/>
                  </a:lnTo>
                  <a:lnTo>
                    <a:pt x="61" y="100"/>
                  </a:lnTo>
                  <a:lnTo>
                    <a:pt x="47" y="114"/>
                  </a:lnTo>
                  <a:lnTo>
                    <a:pt x="40" y="121"/>
                  </a:lnTo>
                  <a:lnTo>
                    <a:pt x="39" y="127"/>
                  </a:lnTo>
                  <a:lnTo>
                    <a:pt x="39" y="127"/>
                  </a:lnTo>
                  <a:lnTo>
                    <a:pt x="35" y="121"/>
                  </a:lnTo>
                  <a:lnTo>
                    <a:pt x="30" y="116"/>
                  </a:lnTo>
                  <a:lnTo>
                    <a:pt x="14" y="102"/>
                  </a:lnTo>
                  <a:lnTo>
                    <a:pt x="7" y="93"/>
                  </a:lnTo>
                  <a:lnTo>
                    <a:pt x="2" y="84"/>
                  </a:lnTo>
                  <a:lnTo>
                    <a:pt x="2" y="79"/>
                  </a:lnTo>
                  <a:lnTo>
                    <a:pt x="0" y="74"/>
                  </a:lnTo>
                  <a:lnTo>
                    <a:pt x="2" y="68"/>
                  </a:lnTo>
                  <a:lnTo>
                    <a:pt x="3" y="61"/>
                  </a:lnTo>
                  <a:lnTo>
                    <a:pt x="3" y="61"/>
                  </a:lnTo>
                  <a:lnTo>
                    <a:pt x="10" y="51"/>
                  </a:lnTo>
                  <a:lnTo>
                    <a:pt x="19" y="37"/>
                  </a:lnTo>
                  <a:lnTo>
                    <a:pt x="30" y="19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25" name="Freeform 312"/>
            <p:cNvSpPr>
              <a:spLocks/>
            </p:cNvSpPr>
            <p:nvPr/>
          </p:nvSpPr>
          <p:spPr bwMode="auto">
            <a:xfrm>
              <a:off x="3081338" y="4856163"/>
              <a:ext cx="58738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7"/>
                </a:cxn>
                <a:cxn ang="0">
                  <a:pos x="42" y="16"/>
                </a:cxn>
                <a:cxn ang="0">
                  <a:pos x="53" y="34"/>
                </a:cxn>
                <a:cxn ang="0">
                  <a:pos x="63" y="48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4"/>
                </a:cxn>
                <a:cxn ang="0">
                  <a:pos x="74" y="71"/>
                </a:cxn>
                <a:cxn ang="0">
                  <a:pos x="74" y="76"/>
                </a:cxn>
                <a:cxn ang="0">
                  <a:pos x="72" y="81"/>
                </a:cxn>
                <a:cxn ang="0">
                  <a:pos x="69" y="90"/>
                </a:cxn>
                <a:cxn ang="0">
                  <a:pos x="61" y="99"/>
                </a:cxn>
                <a:cxn ang="0">
                  <a:pos x="47" y="115"/>
                </a:cxn>
                <a:cxn ang="0">
                  <a:pos x="40" y="120"/>
                </a:cxn>
                <a:cxn ang="0">
                  <a:pos x="39" y="127"/>
                </a:cxn>
                <a:cxn ang="0">
                  <a:pos x="39" y="127"/>
                </a:cxn>
                <a:cxn ang="0">
                  <a:pos x="35" y="120"/>
                </a:cxn>
                <a:cxn ang="0">
                  <a:pos x="30" y="115"/>
                </a:cxn>
                <a:cxn ang="0">
                  <a:pos x="14" y="101"/>
                </a:cxn>
                <a:cxn ang="0">
                  <a:pos x="7" y="94"/>
                </a:cxn>
                <a:cxn ang="0">
                  <a:pos x="2" y="83"/>
                </a:cxn>
                <a:cxn ang="0">
                  <a:pos x="2" y="78"/>
                </a:cxn>
                <a:cxn ang="0">
                  <a:pos x="0" y="73"/>
                </a:cxn>
                <a:cxn ang="0">
                  <a:pos x="2" y="67"/>
                </a:cxn>
                <a:cxn ang="0">
                  <a:pos x="3" y="60"/>
                </a:cxn>
                <a:cxn ang="0">
                  <a:pos x="3" y="60"/>
                </a:cxn>
                <a:cxn ang="0">
                  <a:pos x="10" y="50"/>
                </a:cxn>
                <a:cxn ang="0">
                  <a:pos x="19" y="36"/>
                </a:cxn>
                <a:cxn ang="0">
                  <a:pos x="30" y="18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7">
                  <a:moveTo>
                    <a:pt x="35" y="0"/>
                  </a:moveTo>
                  <a:lnTo>
                    <a:pt x="35" y="0"/>
                  </a:lnTo>
                  <a:lnTo>
                    <a:pt x="39" y="7"/>
                  </a:lnTo>
                  <a:lnTo>
                    <a:pt x="42" y="16"/>
                  </a:lnTo>
                  <a:lnTo>
                    <a:pt x="53" y="34"/>
                  </a:lnTo>
                  <a:lnTo>
                    <a:pt x="63" y="48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4"/>
                  </a:lnTo>
                  <a:lnTo>
                    <a:pt x="74" y="71"/>
                  </a:lnTo>
                  <a:lnTo>
                    <a:pt x="74" y="76"/>
                  </a:lnTo>
                  <a:lnTo>
                    <a:pt x="72" y="81"/>
                  </a:lnTo>
                  <a:lnTo>
                    <a:pt x="69" y="90"/>
                  </a:lnTo>
                  <a:lnTo>
                    <a:pt x="61" y="99"/>
                  </a:lnTo>
                  <a:lnTo>
                    <a:pt x="47" y="115"/>
                  </a:lnTo>
                  <a:lnTo>
                    <a:pt x="40" y="120"/>
                  </a:lnTo>
                  <a:lnTo>
                    <a:pt x="39" y="127"/>
                  </a:lnTo>
                  <a:lnTo>
                    <a:pt x="39" y="127"/>
                  </a:lnTo>
                  <a:lnTo>
                    <a:pt x="35" y="120"/>
                  </a:lnTo>
                  <a:lnTo>
                    <a:pt x="30" y="115"/>
                  </a:lnTo>
                  <a:lnTo>
                    <a:pt x="14" y="101"/>
                  </a:lnTo>
                  <a:lnTo>
                    <a:pt x="7" y="94"/>
                  </a:lnTo>
                  <a:lnTo>
                    <a:pt x="2" y="83"/>
                  </a:lnTo>
                  <a:lnTo>
                    <a:pt x="2" y="78"/>
                  </a:lnTo>
                  <a:lnTo>
                    <a:pt x="0" y="73"/>
                  </a:lnTo>
                  <a:lnTo>
                    <a:pt x="2" y="67"/>
                  </a:lnTo>
                  <a:lnTo>
                    <a:pt x="3" y="60"/>
                  </a:lnTo>
                  <a:lnTo>
                    <a:pt x="3" y="60"/>
                  </a:lnTo>
                  <a:lnTo>
                    <a:pt x="10" y="50"/>
                  </a:lnTo>
                  <a:lnTo>
                    <a:pt x="19" y="36"/>
                  </a:lnTo>
                  <a:lnTo>
                    <a:pt x="30" y="18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26" name="Freeform 313"/>
            <p:cNvSpPr>
              <a:spLocks/>
            </p:cNvSpPr>
            <p:nvPr/>
          </p:nvSpPr>
          <p:spPr bwMode="auto">
            <a:xfrm>
              <a:off x="3081338" y="4733925"/>
              <a:ext cx="58738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9"/>
                </a:cxn>
                <a:cxn ang="0">
                  <a:pos x="42" y="18"/>
                </a:cxn>
                <a:cxn ang="0">
                  <a:pos x="53" y="34"/>
                </a:cxn>
                <a:cxn ang="0">
                  <a:pos x="63" y="48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5"/>
                </a:cxn>
                <a:cxn ang="0">
                  <a:pos x="74" y="71"/>
                </a:cxn>
                <a:cxn ang="0">
                  <a:pos x="74" y="76"/>
                </a:cxn>
                <a:cxn ang="0">
                  <a:pos x="72" y="81"/>
                </a:cxn>
                <a:cxn ang="0">
                  <a:pos x="69" y="92"/>
                </a:cxn>
                <a:cxn ang="0">
                  <a:pos x="61" y="101"/>
                </a:cxn>
                <a:cxn ang="0">
                  <a:pos x="47" y="115"/>
                </a:cxn>
                <a:cxn ang="0">
                  <a:pos x="40" y="122"/>
                </a:cxn>
                <a:cxn ang="0">
                  <a:pos x="39" y="127"/>
                </a:cxn>
                <a:cxn ang="0">
                  <a:pos x="39" y="127"/>
                </a:cxn>
                <a:cxn ang="0">
                  <a:pos x="35" y="122"/>
                </a:cxn>
                <a:cxn ang="0">
                  <a:pos x="30" y="115"/>
                </a:cxn>
                <a:cxn ang="0">
                  <a:pos x="14" y="102"/>
                </a:cxn>
                <a:cxn ang="0">
                  <a:pos x="7" y="93"/>
                </a:cxn>
                <a:cxn ang="0">
                  <a:pos x="2" y="85"/>
                </a:cxn>
                <a:cxn ang="0">
                  <a:pos x="2" y="79"/>
                </a:cxn>
                <a:cxn ang="0">
                  <a:pos x="0" y="74"/>
                </a:cxn>
                <a:cxn ang="0">
                  <a:pos x="2" y="67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10" y="51"/>
                </a:cxn>
                <a:cxn ang="0">
                  <a:pos x="19" y="35"/>
                </a:cxn>
                <a:cxn ang="0">
                  <a:pos x="30" y="20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7">
                  <a:moveTo>
                    <a:pt x="35" y="0"/>
                  </a:moveTo>
                  <a:lnTo>
                    <a:pt x="35" y="0"/>
                  </a:lnTo>
                  <a:lnTo>
                    <a:pt x="39" y="9"/>
                  </a:lnTo>
                  <a:lnTo>
                    <a:pt x="42" y="18"/>
                  </a:lnTo>
                  <a:lnTo>
                    <a:pt x="53" y="34"/>
                  </a:lnTo>
                  <a:lnTo>
                    <a:pt x="63" y="48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5"/>
                  </a:lnTo>
                  <a:lnTo>
                    <a:pt x="74" y="71"/>
                  </a:lnTo>
                  <a:lnTo>
                    <a:pt x="74" y="76"/>
                  </a:lnTo>
                  <a:lnTo>
                    <a:pt x="72" y="81"/>
                  </a:lnTo>
                  <a:lnTo>
                    <a:pt x="69" y="92"/>
                  </a:lnTo>
                  <a:lnTo>
                    <a:pt x="61" y="101"/>
                  </a:lnTo>
                  <a:lnTo>
                    <a:pt x="47" y="115"/>
                  </a:lnTo>
                  <a:lnTo>
                    <a:pt x="40" y="122"/>
                  </a:lnTo>
                  <a:lnTo>
                    <a:pt x="39" y="127"/>
                  </a:lnTo>
                  <a:lnTo>
                    <a:pt x="39" y="127"/>
                  </a:lnTo>
                  <a:lnTo>
                    <a:pt x="35" y="122"/>
                  </a:lnTo>
                  <a:lnTo>
                    <a:pt x="30" y="115"/>
                  </a:lnTo>
                  <a:lnTo>
                    <a:pt x="14" y="102"/>
                  </a:lnTo>
                  <a:lnTo>
                    <a:pt x="7" y="93"/>
                  </a:lnTo>
                  <a:lnTo>
                    <a:pt x="2" y="85"/>
                  </a:lnTo>
                  <a:lnTo>
                    <a:pt x="2" y="79"/>
                  </a:lnTo>
                  <a:lnTo>
                    <a:pt x="0" y="74"/>
                  </a:lnTo>
                  <a:lnTo>
                    <a:pt x="2" y="67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10" y="51"/>
                  </a:lnTo>
                  <a:lnTo>
                    <a:pt x="19" y="35"/>
                  </a:lnTo>
                  <a:lnTo>
                    <a:pt x="30" y="20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27" name="Freeform 314"/>
            <p:cNvSpPr>
              <a:spLocks/>
            </p:cNvSpPr>
            <p:nvPr/>
          </p:nvSpPr>
          <p:spPr bwMode="auto">
            <a:xfrm>
              <a:off x="3081338" y="4611688"/>
              <a:ext cx="58738" cy="101600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9"/>
                </a:cxn>
                <a:cxn ang="0">
                  <a:pos x="42" y="18"/>
                </a:cxn>
                <a:cxn ang="0">
                  <a:pos x="53" y="35"/>
                </a:cxn>
                <a:cxn ang="0">
                  <a:pos x="63" y="49"/>
                </a:cxn>
                <a:cxn ang="0">
                  <a:pos x="70" y="60"/>
                </a:cxn>
                <a:cxn ang="0">
                  <a:pos x="70" y="60"/>
                </a:cxn>
                <a:cxn ang="0">
                  <a:pos x="72" y="65"/>
                </a:cxn>
                <a:cxn ang="0">
                  <a:pos x="74" y="72"/>
                </a:cxn>
                <a:cxn ang="0">
                  <a:pos x="74" y="77"/>
                </a:cxn>
                <a:cxn ang="0">
                  <a:pos x="72" y="83"/>
                </a:cxn>
                <a:cxn ang="0">
                  <a:pos x="69" y="92"/>
                </a:cxn>
                <a:cxn ang="0">
                  <a:pos x="61" y="100"/>
                </a:cxn>
                <a:cxn ang="0">
                  <a:pos x="47" y="114"/>
                </a:cxn>
                <a:cxn ang="0">
                  <a:pos x="40" y="121"/>
                </a:cxn>
                <a:cxn ang="0">
                  <a:pos x="39" y="127"/>
                </a:cxn>
                <a:cxn ang="0">
                  <a:pos x="39" y="127"/>
                </a:cxn>
                <a:cxn ang="0">
                  <a:pos x="35" y="121"/>
                </a:cxn>
                <a:cxn ang="0">
                  <a:pos x="30" y="116"/>
                </a:cxn>
                <a:cxn ang="0">
                  <a:pos x="14" y="102"/>
                </a:cxn>
                <a:cxn ang="0">
                  <a:pos x="7" y="93"/>
                </a:cxn>
                <a:cxn ang="0">
                  <a:pos x="2" y="84"/>
                </a:cxn>
                <a:cxn ang="0">
                  <a:pos x="2" y="79"/>
                </a:cxn>
                <a:cxn ang="0">
                  <a:pos x="0" y="74"/>
                </a:cxn>
                <a:cxn ang="0">
                  <a:pos x="2" y="69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10" y="51"/>
                </a:cxn>
                <a:cxn ang="0">
                  <a:pos x="19" y="37"/>
                </a:cxn>
                <a:cxn ang="0">
                  <a:pos x="30" y="19"/>
                </a:cxn>
                <a:cxn ang="0">
                  <a:pos x="33" y="11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7">
                  <a:moveTo>
                    <a:pt x="35" y="0"/>
                  </a:moveTo>
                  <a:lnTo>
                    <a:pt x="35" y="0"/>
                  </a:lnTo>
                  <a:lnTo>
                    <a:pt x="39" y="9"/>
                  </a:lnTo>
                  <a:lnTo>
                    <a:pt x="42" y="18"/>
                  </a:lnTo>
                  <a:lnTo>
                    <a:pt x="53" y="35"/>
                  </a:lnTo>
                  <a:lnTo>
                    <a:pt x="63" y="49"/>
                  </a:lnTo>
                  <a:lnTo>
                    <a:pt x="70" y="60"/>
                  </a:lnTo>
                  <a:lnTo>
                    <a:pt x="70" y="60"/>
                  </a:lnTo>
                  <a:lnTo>
                    <a:pt x="72" y="65"/>
                  </a:lnTo>
                  <a:lnTo>
                    <a:pt x="74" y="72"/>
                  </a:lnTo>
                  <a:lnTo>
                    <a:pt x="74" y="77"/>
                  </a:lnTo>
                  <a:lnTo>
                    <a:pt x="72" y="83"/>
                  </a:lnTo>
                  <a:lnTo>
                    <a:pt x="69" y="92"/>
                  </a:lnTo>
                  <a:lnTo>
                    <a:pt x="61" y="100"/>
                  </a:lnTo>
                  <a:lnTo>
                    <a:pt x="47" y="114"/>
                  </a:lnTo>
                  <a:lnTo>
                    <a:pt x="40" y="121"/>
                  </a:lnTo>
                  <a:lnTo>
                    <a:pt x="39" y="127"/>
                  </a:lnTo>
                  <a:lnTo>
                    <a:pt x="39" y="127"/>
                  </a:lnTo>
                  <a:lnTo>
                    <a:pt x="35" y="121"/>
                  </a:lnTo>
                  <a:lnTo>
                    <a:pt x="30" y="116"/>
                  </a:lnTo>
                  <a:lnTo>
                    <a:pt x="14" y="102"/>
                  </a:lnTo>
                  <a:lnTo>
                    <a:pt x="7" y="93"/>
                  </a:lnTo>
                  <a:lnTo>
                    <a:pt x="2" y="84"/>
                  </a:lnTo>
                  <a:lnTo>
                    <a:pt x="2" y="79"/>
                  </a:lnTo>
                  <a:lnTo>
                    <a:pt x="0" y="74"/>
                  </a:lnTo>
                  <a:lnTo>
                    <a:pt x="2" y="69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10" y="51"/>
                  </a:lnTo>
                  <a:lnTo>
                    <a:pt x="19" y="37"/>
                  </a:lnTo>
                  <a:lnTo>
                    <a:pt x="30" y="19"/>
                  </a:lnTo>
                  <a:lnTo>
                    <a:pt x="33" y="11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28" name="Freeform 315"/>
            <p:cNvSpPr>
              <a:spLocks/>
            </p:cNvSpPr>
            <p:nvPr/>
          </p:nvSpPr>
          <p:spPr bwMode="auto">
            <a:xfrm>
              <a:off x="3081338" y="4492625"/>
              <a:ext cx="58738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8"/>
                </a:cxn>
                <a:cxn ang="0">
                  <a:pos x="42" y="17"/>
                </a:cxn>
                <a:cxn ang="0">
                  <a:pos x="53" y="33"/>
                </a:cxn>
                <a:cxn ang="0">
                  <a:pos x="63" y="47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5"/>
                </a:cxn>
                <a:cxn ang="0">
                  <a:pos x="74" y="70"/>
                </a:cxn>
                <a:cxn ang="0">
                  <a:pos x="74" y="75"/>
                </a:cxn>
                <a:cxn ang="0">
                  <a:pos x="72" y="81"/>
                </a:cxn>
                <a:cxn ang="0">
                  <a:pos x="69" y="91"/>
                </a:cxn>
                <a:cxn ang="0">
                  <a:pos x="61" y="98"/>
                </a:cxn>
                <a:cxn ang="0">
                  <a:pos x="47" y="114"/>
                </a:cxn>
                <a:cxn ang="0">
                  <a:pos x="40" y="119"/>
                </a:cxn>
                <a:cxn ang="0">
                  <a:pos x="39" y="126"/>
                </a:cxn>
                <a:cxn ang="0">
                  <a:pos x="39" y="126"/>
                </a:cxn>
                <a:cxn ang="0">
                  <a:pos x="35" y="121"/>
                </a:cxn>
                <a:cxn ang="0">
                  <a:pos x="30" y="114"/>
                </a:cxn>
                <a:cxn ang="0">
                  <a:pos x="14" y="100"/>
                </a:cxn>
                <a:cxn ang="0">
                  <a:pos x="7" y="93"/>
                </a:cxn>
                <a:cxn ang="0">
                  <a:pos x="2" y="84"/>
                </a:cxn>
                <a:cxn ang="0">
                  <a:pos x="2" y="79"/>
                </a:cxn>
                <a:cxn ang="0">
                  <a:pos x="0" y="73"/>
                </a:cxn>
                <a:cxn ang="0">
                  <a:pos x="2" y="66"/>
                </a:cxn>
                <a:cxn ang="0">
                  <a:pos x="3" y="61"/>
                </a:cxn>
                <a:cxn ang="0">
                  <a:pos x="3" y="61"/>
                </a:cxn>
                <a:cxn ang="0">
                  <a:pos x="10" y="51"/>
                </a:cxn>
                <a:cxn ang="0">
                  <a:pos x="19" y="35"/>
                </a:cxn>
                <a:cxn ang="0">
                  <a:pos x="30" y="17"/>
                </a:cxn>
                <a:cxn ang="0">
                  <a:pos x="33" y="8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6">
                  <a:moveTo>
                    <a:pt x="35" y="0"/>
                  </a:moveTo>
                  <a:lnTo>
                    <a:pt x="35" y="0"/>
                  </a:lnTo>
                  <a:lnTo>
                    <a:pt x="39" y="8"/>
                  </a:lnTo>
                  <a:lnTo>
                    <a:pt x="42" y="17"/>
                  </a:lnTo>
                  <a:lnTo>
                    <a:pt x="53" y="33"/>
                  </a:lnTo>
                  <a:lnTo>
                    <a:pt x="63" y="47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5"/>
                  </a:lnTo>
                  <a:lnTo>
                    <a:pt x="74" y="70"/>
                  </a:lnTo>
                  <a:lnTo>
                    <a:pt x="74" y="75"/>
                  </a:lnTo>
                  <a:lnTo>
                    <a:pt x="72" y="81"/>
                  </a:lnTo>
                  <a:lnTo>
                    <a:pt x="69" y="91"/>
                  </a:lnTo>
                  <a:lnTo>
                    <a:pt x="61" y="98"/>
                  </a:lnTo>
                  <a:lnTo>
                    <a:pt x="47" y="114"/>
                  </a:lnTo>
                  <a:lnTo>
                    <a:pt x="40" y="119"/>
                  </a:lnTo>
                  <a:lnTo>
                    <a:pt x="39" y="126"/>
                  </a:lnTo>
                  <a:lnTo>
                    <a:pt x="39" y="126"/>
                  </a:lnTo>
                  <a:lnTo>
                    <a:pt x="35" y="121"/>
                  </a:lnTo>
                  <a:lnTo>
                    <a:pt x="30" y="114"/>
                  </a:lnTo>
                  <a:lnTo>
                    <a:pt x="14" y="100"/>
                  </a:lnTo>
                  <a:lnTo>
                    <a:pt x="7" y="93"/>
                  </a:lnTo>
                  <a:lnTo>
                    <a:pt x="2" y="84"/>
                  </a:lnTo>
                  <a:lnTo>
                    <a:pt x="2" y="79"/>
                  </a:lnTo>
                  <a:lnTo>
                    <a:pt x="0" y="73"/>
                  </a:lnTo>
                  <a:lnTo>
                    <a:pt x="2" y="66"/>
                  </a:lnTo>
                  <a:lnTo>
                    <a:pt x="3" y="61"/>
                  </a:lnTo>
                  <a:lnTo>
                    <a:pt x="3" y="61"/>
                  </a:lnTo>
                  <a:lnTo>
                    <a:pt x="10" y="51"/>
                  </a:lnTo>
                  <a:lnTo>
                    <a:pt x="19" y="35"/>
                  </a:lnTo>
                  <a:lnTo>
                    <a:pt x="30" y="17"/>
                  </a:lnTo>
                  <a:lnTo>
                    <a:pt x="33" y="8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29" name="Freeform 316"/>
            <p:cNvSpPr>
              <a:spLocks/>
            </p:cNvSpPr>
            <p:nvPr/>
          </p:nvSpPr>
          <p:spPr bwMode="auto">
            <a:xfrm>
              <a:off x="3081338" y="4370388"/>
              <a:ext cx="58738" cy="101600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9"/>
                </a:cxn>
                <a:cxn ang="0">
                  <a:pos x="42" y="18"/>
                </a:cxn>
                <a:cxn ang="0">
                  <a:pos x="53" y="34"/>
                </a:cxn>
                <a:cxn ang="0">
                  <a:pos x="63" y="50"/>
                </a:cxn>
                <a:cxn ang="0">
                  <a:pos x="70" y="60"/>
                </a:cxn>
                <a:cxn ang="0">
                  <a:pos x="70" y="60"/>
                </a:cxn>
                <a:cxn ang="0">
                  <a:pos x="72" y="65"/>
                </a:cxn>
                <a:cxn ang="0">
                  <a:pos x="74" y="71"/>
                </a:cxn>
                <a:cxn ang="0">
                  <a:pos x="74" y="78"/>
                </a:cxn>
                <a:cxn ang="0">
                  <a:pos x="72" y="83"/>
                </a:cxn>
                <a:cxn ang="0">
                  <a:pos x="69" y="92"/>
                </a:cxn>
                <a:cxn ang="0">
                  <a:pos x="61" y="101"/>
                </a:cxn>
                <a:cxn ang="0">
                  <a:pos x="47" y="115"/>
                </a:cxn>
                <a:cxn ang="0">
                  <a:pos x="40" y="122"/>
                </a:cxn>
                <a:cxn ang="0">
                  <a:pos x="39" y="127"/>
                </a:cxn>
                <a:cxn ang="0">
                  <a:pos x="39" y="127"/>
                </a:cxn>
                <a:cxn ang="0">
                  <a:pos x="35" y="122"/>
                </a:cxn>
                <a:cxn ang="0">
                  <a:pos x="30" y="117"/>
                </a:cxn>
                <a:cxn ang="0">
                  <a:pos x="14" y="102"/>
                </a:cxn>
                <a:cxn ang="0">
                  <a:pos x="7" y="94"/>
                </a:cxn>
                <a:cxn ang="0">
                  <a:pos x="2" y="85"/>
                </a:cxn>
                <a:cxn ang="0">
                  <a:pos x="2" y="80"/>
                </a:cxn>
                <a:cxn ang="0">
                  <a:pos x="0" y="74"/>
                </a:cxn>
                <a:cxn ang="0">
                  <a:pos x="2" y="69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10" y="51"/>
                </a:cxn>
                <a:cxn ang="0">
                  <a:pos x="19" y="37"/>
                </a:cxn>
                <a:cxn ang="0">
                  <a:pos x="30" y="20"/>
                </a:cxn>
                <a:cxn ang="0">
                  <a:pos x="33" y="11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7">
                  <a:moveTo>
                    <a:pt x="35" y="0"/>
                  </a:moveTo>
                  <a:lnTo>
                    <a:pt x="35" y="0"/>
                  </a:lnTo>
                  <a:lnTo>
                    <a:pt x="39" y="9"/>
                  </a:lnTo>
                  <a:lnTo>
                    <a:pt x="42" y="18"/>
                  </a:lnTo>
                  <a:lnTo>
                    <a:pt x="53" y="34"/>
                  </a:lnTo>
                  <a:lnTo>
                    <a:pt x="63" y="50"/>
                  </a:lnTo>
                  <a:lnTo>
                    <a:pt x="70" y="60"/>
                  </a:lnTo>
                  <a:lnTo>
                    <a:pt x="70" y="60"/>
                  </a:lnTo>
                  <a:lnTo>
                    <a:pt x="72" y="65"/>
                  </a:lnTo>
                  <a:lnTo>
                    <a:pt x="74" y="71"/>
                  </a:lnTo>
                  <a:lnTo>
                    <a:pt x="74" y="78"/>
                  </a:lnTo>
                  <a:lnTo>
                    <a:pt x="72" y="83"/>
                  </a:lnTo>
                  <a:lnTo>
                    <a:pt x="69" y="92"/>
                  </a:lnTo>
                  <a:lnTo>
                    <a:pt x="61" y="101"/>
                  </a:lnTo>
                  <a:lnTo>
                    <a:pt x="47" y="115"/>
                  </a:lnTo>
                  <a:lnTo>
                    <a:pt x="40" y="122"/>
                  </a:lnTo>
                  <a:lnTo>
                    <a:pt x="39" y="127"/>
                  </a:lnTo>
                  <a:lnTo>
                    <a:pt x="39" y="127"/>
                  </a:lnTo>
                  <a:lnTo>
                    <a:pt x="35" y="122"/>
                  </a:lnTo>
                  <a:lnTo>
                    <a:pt x="30" y="117"/>
                  </a:lnTo>
                  <a:lnTo>
                    <a:pt x="14" y="102"/>
                  </a:lnTo>
                  <a:lnTo>
                    <a:pt x="7" y="94"/>
                  </a:lnTo>
                  <a:lnTo>
                    <a:pt x="2" y="85"/>
                  </a:lnTo>
                  <a:lnTo>
                    <a:pt x="2" y="80"/>
                  </a:lnTo>
                  <a:lnTo>
                    <a:pt x="0" y="74"/>
                  </a:lnTo>
                  <a:lnTo>
                    <a:pt x="2" y="69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10" y="51"/>
                  </a:lnTo>
                  <a:lnTo>
                    <a:pt x="19" y="37"/>
                  </a:lnTo>
                  <a:lnTo>
                    <a:pt x="30" y="20"/>
                  </a:lnTo>
                  <a:lnTo>
                    <a:pt x="33" y="11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30" name="Freeform 317"/>
            <p:cNvSpPr>
              <a:spLocks/>
            </p:cNvSpPr>
            <p:nvPr/>
          </p:nvSpPr>
          <p:spPr bwMode="auto">
            <a:xfrm>
              <a:off x="3081338" y="4249738"/>
              <a:ext cx="58738" cy="101600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7"/>
                </a:cxn>
                <a:cxn ang="0">
                  <a:pos x="42" y="16"/>
                </a:cxn>
                <a:cxn ang="0">
                  <a:pos x="53" y="33"/>
                </a:cxn>
                <a:cxn ang="0">
                  <a:pos x="63" y="47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3"/>
                </a:cxn>
                <a:cxn ang="0">
                  <a:pos x="74" y="70"/>
                </a:cxn>
                <a:cxn ang="0">
                  <a:pos x="74" y="76"/>
                </a:cxn>
                <a:cxn ang="0">
                  <a:pos x="72" y="81"/>
                </a:cxn>
                <a:cxn ang="0">
                  <a:pos x="69" y="90"/>
                </a:cxn>
                <a:cxn ang="0">
                  <a:pos x="61" y="99"/>
                </a:cxn>
                <a:cxn ang="0">
                  <a:pos x="47" y="114"/>
                </a:cxn>
                <a:cxn ang="0">
                  <a:pos x="40" y="120"/>
                </a:cxn>
                <a:cxn ang="0">
                  <a:pos x="39" y="127"/>
                </a:cxn>
                <a:cxn ang="0">
                  <a:pos x="39" y="127"/>
                </a:cxn>
                <a:cxn ang="0">
                  <a:pos x="35" y="120"/>
                </a:cxn>
                <a:cxn ang="0">
                  <a:pos x="30" y="114"/>
                </a:cxn>
                <a:cxn ang="0">
                  <a:pos x="14" y="100"/>
                </a:cxn>
                <a:cxn ang="0">
                  <a:pos x="7" y="93"/>
                </a:cxn>
                <a:cxn ang="0">
                  <a:pos x="2" y="83"/>
                </a:cxn>
                <a:cxn ang="0">
                  <a:pos x="2" y="77"/>
                </a:cxn>
                <a:cxn ang="0">
                  <a:pos x="0" y="72"/>
                </a:cxn>
                <a:cxn ang="0">
                  <a:pos x="2" y="67"/>
                </a:cxn>
                <a:cxn ang="0">
                  <a:pos x="3" y="60"/>
                </a:cxn>
                <a:cxn ang="0">
                  <a:pos x="3" y="60"/>
                </a:cxn>
                <a:cxn ang="0">
                  <a:pos x="10" y="49"/>
                </a:cxn>
                <a:cxn ang="0">
                  <a:pos x="19" y="35"/>
                </a:cxn>
                <a:cxn ang="0">
                  <a:pos x="30" y="18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7">
                  <a:moveTo>
                    <a:pt x="35" y="0"/>
                  </a:moveTo>
                  <a:lnTo>
                    <a:pt x="35" y="0"/>
                  </a:lnTo>
                  <a:lnTo>
                    <a:pt x="39" y="7"/>
                  </a:lnTo>
                  <a:lnTo>
                    <a:pt x="42" y="16"/>
                  </a:lnTo>
                  <a:lnTo>
                    <a:pt x="53" y="33"/>
                  </a:lnTo>
                  <a:lnTo>
                    <a:pt x="63" y="47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3"/>
                  </a:lnTo>
                  <a:lnTo>
                    <a:pt x="74" y="70"/>
                  </a:lnTo>
                  <a:lnTo>
                    <a:pt x="74" y="76"/>
                  </a:lnTo>
                  <a:lnTo>
                    <a:pt x="72" y="81"/>
                  </a:lnTo>
                  <a:lnTo>
                    <a:pt x="69" y="90"/>
                  </a:lnTo>
                  <a:lnTo>
                    <a:pt x="61" y="99"/>
                  </a:lnTo>
                  <a:lnTo>
                    <a:pt x="47" y="114"/>
                  </a:lnTo>
                  <a:lnTo>
                    <a:pt x="40" y="120"/>
                  </a:lnTo>
                  <a:lnTo>
                    <a:pt x="39" y="127"/>
                  </a:lnTo>
                  <a:lnTo>
                    <a:pt x="39" y="127"/>
                  </a:lnTo>
                  <a:lnTo>
                    <a:pt x="35" y="120"/>
                  </a:lnTo>
                  <a:lnTo>
                    <a:pt x="30" y="114"/>
                  </a:lnTo>
                  <a:lnTo>
                    <a:pt x="14" y="100"/>
                  </a:lnTo>
                  <a:lnTo>
                    <a:pt x="7" y="93"/>
                  </a:lnTo>
                  <a:lnTo>
                    <a:pt x="2" y="83"/>
                  </a:lnTo>
                  <a:lnTo>
                    <a:pt x="2" y="77"/>
                  </a:lnTo>
                  <a:lnTo>
                    <a:pt x="0" y="72"/>
                  </a:lnTo>
                  <a:lnTo>
                    <a:pt x="2" y="67"/>
                  </a:lnTo>
                  <a:lnTo>
                    <a:pt x="3" y="60"/>
                  </a:lnTo>
                  <a:lnTo>
                    <a:pt x="3" y="60"/>
                  </a:lnTo>
                  <a:lnTo>
                    <a:pt x="10" y="49"/>
                  </a:lnTo>
                  <a:lnTo>
                    <a:pt x="19" y="35"/>
                  </a:lnTo>
                  <a:lnTo>
                    <a:pt x="30" y="18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31" name="Freeform 318"/>
            <p:cNvSpPr>
              <a:spLocks/>
            </p:cNvSpPr>
            <p:nvPr/>
          </p:nvSpPr>
          <p:spPr bwMode="auto">
            <a:xfrm>
              <a:off x="3081338" y="4129088"/>
              <a:ext cx="58738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9"/>
                </a:cxn>
                <a:cxn ang="0">
                  <a:pos x="42" y="17"/>
                </a:cxn>
                <a:cxn ang="0">
                  <a:pos x="53" y="33"/>
                </a:cxn>
                <a:cxn ang="0">
                  <a:pos x="63" y="47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5"/>
                </a:cxn>
                <a:cxn ang="0">
                  <a:pos x="74" y="70"/>
                </a:cxn>
                <a:cxn ang="0">
                  <a:pos x="74" y="75"/>
                </a:cxn>
                <a:cxn ang="0">
                  <a:pos x="72" y="81"/>
                </a:cxn>
                <a:cxn ang="0">
                  <a:pos x="69" y="91"/>
                </a:cxn>
                <a:cxn ang="0">
                  <a:pos x="61" y="100"/>
                </a:cxn>
                <a:cxn ang="0">
                  <a:pos x="47" y="114"/>
                </a:cxn>
                <a:cxn ang="0">
                  <a:pos x="40" y="121"/>
                </a:cxn>
                <a:cxn ang="0">
                  <a:pos x="39" y="126"/>
                </a:cxn>
                <a:cxn ang="0">
                  <a:pos x="39" y="126"/>
                </a:cxn>
                <a:cxn ang="0">
                  <a:pos x="35" y="121"/>
                </a:cxn>
                <a:cxn ang="0">
                  <a:pos x="30" y="114"/>
                </a:cxn>
                <a:cxn ang="0">
                  <a:pos x="14" y="102"/>
                </a:cxn>
                <a:cxn ang="0">
                  <a:pos x="7" y="93"/>
                </a:cxn>
                <a:cxn ang="0">
                  <a:pos x="2" y="84"/>
                </a:cxn>
                <a:cxn ang="0">
                  <a:pos x="2" y="79"/>
                </a:cxn>
                <a:cxn ang="0">
                  <a:pos x="0" y="74"/>
                </a:cxn>
                <a:cxn ang="0">
                  <a:pos x="2" y="67"/>
                </a:cxn>
                <a:cxn ang="0">
                  <a:pos x="3" y="61"/>
                </a:cxn>
                <a:cxn ang="0">
                  <a:pos x="3" y="61"/>
                </a:cxn>
                <a:cxn ang="0">
                  <a:pos x="10" y="51"/>
                </a:cxn>
                <a:cxn ang="0">
                  <a:pos x="19" y="37"/>
                </a:cxn>
                <a:cxn ang="0">
                  <a:pos x="30" y="19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6">
                  <a:moveTo>
                    <a:pt x="35" y="0"/>
                  </a:moveTo>
                  <a:lnTo>
                    <a:pt x="35" y="0"/>
                  </a:lnTo>
                  <a:lnTo>
                    <a:pt x="39" y="9"/>
                  </a:lnTo>
                  <a:lnTo>
                    <a:pt x="42" y="17"/>
                  </a:lnTo>
                  <a:lnTo>
                    <a:pt x="53" y="33"/>
                  </a:lnTo>
                  <a:lnTo>
                    <a:pt x="63" y="47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5"/>
                  </a:lnTo>
                  <a:lnTo>
                    <a:pt x="74" y="70"/>
                  </a:lnTo>
                  <a:lnTo>
                    <a:pt x="74" y="75"/>
                  </a:lnTo>
                  <a:lnTo>
                    <a:pt x="72" y="81"/>
                  </a:lnTo>
                  <a:lnTo>
                    <a:pt x="69" y="91"/>
                  </a:lnTo>
                  <a:lnTo>
                    <a:pt x="61" y="100"/>
                  </a:lnTo>
                  <a:lnTo>
                    <a:pt x="47" y="114"/>
                  </a:lnTo>
                  <a:lnTo>
                    <a:pt x="40" y="121"/>
                  </a:lnTo>
                  <a:lnTo>
                    <a:pt x="39" y="126"/>
                  </a:lnTo>
                  <a:lnTo>
                    <a:pt x="39" y="126"/>
                  </a:lnTo>
                  <a:lnTo>
                    <a:pt x="35" y="121"/>
                  </a:lnTo>
                  <a:lnTo>
                    <a:pt x="30" y="114"/>
                  </a:lnTo>
                  <a:lnTo>
                    <a:pt x="14" y="102"/>
                  </a:lnTo>
                  <a:lnTo>
                    <a:pt x="7" y="93"/>
                  </a:lnTo>
                  <a:lnTo>
                    <a:pt x="2" y="84"/>
                  </a:lnTo>
                  <a:lnTo>
                    <a:pt x="2" y="79"/>
                  </a:lnTo>
                  <a:lnTo>
                    <a:pt x="0" y="74"/>
                  </a:lnTo>
                  <a:lnTo>
                    <a:pt x="2" y="67"/>
                  </a:lnTo>
                  <a:lnTo>
                    <a:pt x="3" y="61"/>
                  </a:lnTo>
                  <a:lnTo>
                    <a:pt x="3" y="61"/>
                  </a:lnTo>
                  <a:lnTo>
                    <a:pt x="10" y="51"/>
                  </a:lnTo>
                  <a:lnTo>
                    <a:pt x="19" y="37"/>
                  </a:lnTo>
                  <a:lnTo>
                    <a:pt x="30" y="19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32" name="Freeform 319"/>
            <p:cNvSpPr>
              <a:spLocks/>
            </p:cNvSpPr>
            <p:nvPr/>
          </p:nvSpPr>
          <p:spPr bwMode="auto">
            <a:xfrm>
              <a:off x="3081338" y="4006850"/>
              <a:ext cx="58738" cy="103187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8"/>
                </a:cxn>
                <a:cxn ang="0">
                  <a:pos x="42" y="17"/>
                </a:cxn>
                <a:cxn ang="0">
                  <a:pos x="53" y="35"/>
                </a:cxn>
                <a:cxn ang="0">
                  <a:pos x="63" y="49"/>
                </a:cxn>
                <a:cxn ang="0">
                  <a:pos x="70" y="59"/>
                </a:cxn>
                <a:cxn ang="0">
                  <a:pos x="70" y="59"/>
                </a:cxn>
                <a:cxn ang="0">
                  <a:pos x="72" y="65"/>
                </a:cxn>
                <a:cxn ang="0">
                  <a:pos x="74" y="72"/>
                </a:cxn>
                <a:cxn ang="0">
                  <a:pos x="74" y="77"/>
                </a:cxn>
                <a:cxn ang="0">
                  <a:pos x="72" y="82"/>
                </a:cxn>
                <a:cxn ang="0">
                  <a:pos x="69" y="91"/>
                </a:cxn>
                <a:cxn ang="0">
                  <a:pos x="61" y="100"/>
                </a:cxn>
                <a:cxn ang="0">
                  <a:pos x="47" y="116"/>
                </a:cxn>
                <a:cxn ang="0">
                  <a:pos x="40" y="121"/>
                </a:cxn>
                <a:cxn ang="0">
                  <a:pos x="39" y="128"/>
                </a:cxn>
                <a:cxn ang="0">
                  <a:pos x="39" y="128"/>
                </a:cxn>
                <a:cxn ang="0">
                  <a:pos x="35" y="121"/>
                </a:cxn>
                <a:cxn ang="0">
                  <a:pos x="30" y="116"/>
                </a:cxn>
                <a:cxn ang="0">
                  <a:pos x="14" y="102"/>
                </a:cxn>
                <a:cxn ang="0">
                  <a:pos x="7" y="93"/>
                </a:cxn>
                <a:cxn ang="0">
                  <a:pos x="2" y="84"/>
                </a:cxn>
                <a:cxn ang="0">
                  <a:pos x="2" y="79"/>
                </a:cxn>
                <a:cxn ang="0">
                  <a:pos x="0" y="73"/>
                </a:cxn>
                <a:cxn ang="0">
                  <a:pos x="2" y="68"/>
                </a:cxn>
                <a:cxn ang="0">
                  <a:pos x="3" y="61"/>
                </a:cxn>
                <a:cxn ang="0">
                  <a:pos x="3" y="61"/>
                </a:cxn>
                <a:cxn ang="0">
                  <a:pos x="10" y="51"/>
                </a:cxn>
                <a:cxn ang="0">
                  <a:pos x="19" y="36"/>
                </a:cxn>
                <a:cxn ang="0">
                  <a:pos x="30" y="19"/>
                </a:cxn>
                <a:cxn ang="0">
                  <a:pos x="33" y="10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8">
                  <a:moveTo>
                    <a:pt x="35" y="0"/>
                  </a:moveTo>
                  <a:lnTo>
                    <a:pt x="35" y="0"/>
                  </a:lnTo>
                  <a:lnTo>
                    <a:pt x="39" y="8"/>
                  </a:lnTo>
                  <a:lnTo>
                    <a:pt x="42" y="17"/>
                  </a:lnTo>
                  <a:lnTo>
                    <a:pt x="53" y="35"/>
                  </a:lnTo>
                  <a:lnTo>
                    <a:pt x="63" y="49"/>
                  </a:lnTo>
                  <a:lnTo>
                    <a:pt x="70" y="59"/>
                  </a:lnTo>
                  <a:lnTo>
                    <a:pt x="70" y="59"/>
                  </a:lnTo>
                  <a:lnTo>
                    <a:pt x="72" y="65"/>
                  </a:lnTo>
                  <a:lnTo>
                    <a:pt x="74" y="72"/>
                  </a:lnTo>
                  <a:lnTo>
                    <a:pt x="74" y="77"/>
                  </a:lnTo>
                  <a:lnTo>
                    <a:pt x="72" y="82"/>
                  </a:lnTo>
                  <a:lnTo>
                    <a:pt x="69" y="91"/>
                  </a:lnTo>
                  <a:lnTo>
                    <a:pt x="61" y="100"/>
                  </a:lnTo>
                  <a:lnTo>
                    <a:pt x="47" y="116"/>
                  </a:lnTo>
                  <a:lnTo>
                    <a:pt x="40" y="121"/>
                  </a:lnTo>
                  <a:lnTo>
                    <a:pt x="39" y="128"/>
                  </a:lnTo>
                  <a:lnTo>
                    <a:pt x="39" y="128"/>
                  </a:lnTo>
                  <a:lnTo>
                    <a:pt x="35" y="121"/>
                  </a:lnTo>
                  <a:lnTo>
                    <a:pt x="30" y="116"/>
                  </a:lnTo>
                  <a:lnTo>
                    <a:pt x="14" y="102"/>
                  </a:lnTo>
                  <a:lnTo>
                    <a:pt x="7" y="93"/>
                  </a:lnTo>
                  <a:lnTo>
                    <a:pt x="2" y="84"/>
                  </a:lnTo>
                  <a:lnTo>
                    <a:pt x="2" y="79"/>
                  </a:lnTo>
                  <a:lnTo>
                    <a:pt x="0" y="73"/>
                  </a:lnTo>
                  <a:lnTo>
                    <a:pt x="2" y="68"/>
                  </a:lnTo>
                  <a:lnTo>
                    <a:pt x="3" y="61"/>
                  </a:lnTo>
                  <a:lnTo>
                    <a:pt x="3" y="61"/>
                  </a:lnTo>
                  <a:lnTo>
                    <a:pt x="10" y="51"/>
                  </a:lnTo>
                  <a:lnTo>
                    <a:pt x="19" y="36"/>
                  </a:lnTo>
                  <a:lnTo>
                    <a:pt x="30" y="19"/>
                  </a:lnTo>
                  <a:lnTo>
                    <a:pt x="33" y="10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33" name="Freeform 320"/>
            <p:cNvSpPr>
              <a:spLocks/>
            </p:cNvSpPr>
            <p:nvPr/>
          </p:nvSpPr>
          <p:spPr bwMode="auto">
            <a:xfrm>
              <a:off x="3081338" y="3887788"/>
              <a:ext cx="58738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9"/>
                </a:cxn>
                <a:cxn ang="0">
                  <a:pos x="42" y="18"/>
                </a:cxn>
                <a:cxn ang="0">
                  <a:pos x="53" y="34"/>
                </a:cxn>
                <a:cxn ang="0">
                  <a:pos x="63" y="48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5"/>
                </a:cxn>
                <a:cxn ang="0">
                  <a:pos x="74" y="71"/>
                </a:cxn>
                <a:cxn ang="0">
                  <a:pos x="74" y="76"/>
                </a:cxn>
                <a:cxn ang="0">
                  <a:pos x="72" y="81"/>
                </a:cxn>
                <a:cxn ang="0">
                  <a:pos x="69" y="92"/>
                </a:cxn>
                <a:cxn ang="0">
                  <a:pos x="61" y="100"/>
                </a:cxn>
                <a:cxn ang="0">
                  <a:pos x="47" y="115"/>
                </a:cxn>
                <a:cxn ang="0">
                  <a:pos x="40" y="122"/>
                </a:cxn>
                <a:cxn ang="0">
                  <a:pos x="39" y="127"/>
                </a:cxn>
                <a:cxn ang="0">
                  <a:pos x="39" y="127"/>
                </a:cxn>
                <a:cxn ang="0">
                  <a:pos x="35" y="122"/>
                </a:cxn>
                <a:cxn ang="0">
                  <a:pos x="30" y="115"/>
                </a:cxn>
                <a:cxn ang="0">
                  <a:pos x="14" y="102"/>
                </a:cxn>
                <a:cxn ang="0">
                  <a:pos x="7" y="93"/>
                </a:cxn>
                <a:cxn ang="0">
                  <a:pos x="2" y="85"/>
                </a:cxn>
                <a:cxn ang="0">
                  <a:pos x="2" y="79"/>
                </a:cxn>
                <a:cxn ang="0">
                  <a:pos x="0" y="74"/>
                </a:cxn>
                <a:cxn ang="0">
                  <a:pos x="2" y="67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10" y="51"/>
                </a:cxn>
                <a:cxn ang="0">
                  <a:pos x="19" y="35"/>
                </a:cxn>
                <a:cxn ang="0">
                  <a:pos x="30" y="19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7">
                  <a:moveTo>
                    <a:pt x="35" y="0"/>
                  </a:moveTo>
                  <a:lnTo>
                    <a:pt x="35" y="0"/>
                  </a:lnTo>
                  <a:lnTo>
                    <a:pt x="39" y="9"/>
                  </a:lnTo>
                  <a:lnTo>
                    <a:pt x="42" y="18"/>
                  </a:lnTo>
                  <a:lnTo>
                    <a:pt x="53" y="34"/>
                  </a:lnTo>
                  <a:lnTo>
                    <a:pt x="63" y="48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5"/>
                  </a:lnTo>
                  <a:lnTo>
                    <a:pt x="74" y="71"/>
                  </a:lnTo>
                  <a:lnTo>
                    <a:pt x="74" y="76"/>
                  </a:lnTo>
                  <a:lnTo>
                    <a:pt x="72" y="81"/>
                  </a:lnTo>
                  <a:lnTo>
                    <a:pt x="69" y="92"/>
                  </a:lnTo>
                  <a:lnTo>
                    <a:pt x="61" y="100"/>
                  </a:lnTo>
                  <a:lnTo>
                    <a:pt x="47" y="115"/>
                  </a:lnTo>
                  <a:lnTo>
                    <a:pt x="40" y="122"/>
                  </a:lnTo>
                  <a:lnTo>
                    <a:pt x="39" y="127"/>
                  </a:lnTo>
                  <a:lnTo>
                    <a:pt x="39" y="127"/>
                  </a:lnTo>
                  <a:lnTo>
                    <a:pt x="35" y="122"/>
                  </a:lnTo>
                  <a:lnTo>
                    <a:pt x="30" y="115"/>
                  </a:lnTo>
                  <a:lnTo>
                    <a:pt x="14" y="102"/>
                  </a:lnTo>
                  <a:lnTo>
                    <a:pt x="7" y="93"/>
                  </a:lnTo>
                  <a:lnTo>
                    <a:pt x="2" y="85"/>
                  </a:lnTo>
                  <a:lnTo>
                    <a:pt x="2" y="79"/>
                  </a:lnTo>
                  <a:lnTo>
                    <a:pt x="0" y="74"/>
                  </a:lnTo>
                  <a:lnTo>
                    <a:pt x="2" y="67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10" y="51"/>
                  </a:lnTo>
                  <a:lnTo>
                    <a:pt x="19" y="35"/>
                  </a:lnTo>
                  <a:lnTo>
                    <a:pt x="30" y="19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34" name="Freeform 321"/>
            <p:cNvSpPr>
              <a:spLocks/>
            </p:cNvSpPr>
            <p:nvPr/>
          </p:nvSpPr>
          <p:spPr bwMode="auto">
            <a:xfrm>
              <a:off x="3081338" y="3765550"/>
              <a:ext cx="58738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9"/>
                </a:cxn>
                <a:cxn ang="0">
                  <a:pos x="42" y="17"/>
                </a:cxn>
                <a:cxn ang="0">
                  <a:pos x="53" y="33"/>
                </a:cxn>
                <a:cxn ang="0">
                  <a:pos x="63" y="49"/>
                </a:cxn>
                <a:cxn ang="0">
                  <a:pos x="70" y="60"/>
                </a:cxn>
                <a:cxn ang="0">
                  <a:pos x="70" y="60"/>
                </a:cxn>
                <a:cxn ang="0">
                  <a:pos x="72" y="65"/>
                </a:cxn>
                <a:cxn ang="0">
                  <a:pos x="74" y="70"/>
                </a:cxn>
                <a:cxn ang="0">
                  <a:pos x="74" y="77"/>
                </a:cxn>
                <a:cxn ang="0">
                  <a:pos x="72" y="83"/>
                </a:cxn>
                <a:cxn ang="0">
                  <a:pos x="69" y="91"/>
                </a:cxn>
                <a:cxn ang="0">
                  <a:pos x="61" y="100"/>
                </a:cxn>
                <a:cxn ang="0">
                  <a:pos x="47" y="114"/>
                </a:cxn>
                <a:cxn ang="0">
                  <a:pos x="40" y="121"/>
                </a:cxn>
                <a:cxn ang="0">
                  <a:pos x="39" y="127"/>
                </a:cxn>
                <a:cxn ang="0">
                  <a:pos x="39" y="127"/>
                </a:cxn>
                <a:cxn ang="0">
                  <a:pos x="35" y="121"/>
                </a:cxn>
                <a:cxn ang="0">
                  <a:pos x="30" y="116"/>
                </a:cxn>
                <a:cxn ang="0">
                  <a:pos x="14" y="102"/>
                </a:cxn>
                <a:cxn ang="0">
                  <a:pos x="7" y="93"/>
                </a:cxn>
                <a:cxn ang="0">
                  <a:pos x="2" y="84"/>
                </a:cxn>
                <a:cxn ang="0">
                  <a:pos x="2" y="79"/>
                </a:cxn>
                <a:cxn ang="0">
                  <a:pos x="0" y="74"/>
                </a:cxn>
                <a:cxn ang="0">
                  <a:pos x="2" y="69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10" y="51"/>
                </a:cxn>
                <a:cxn ang="0">
                  <a:pos x="19" y="37"/>
                </a:cxn>
                <a:cxn ang="0">
                  <a:pos x="30" y="19"/>
                </a:cxn>
                <a:cxn ang="0">
                  <a:pos x="33" y="10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7">
                  <a:moveTo>
                    <a:pt x="35" y="0"/>
                  </a:moveTo>
                  <a:lnTo>
                    <a:pt x="35" y="0"/>
                  </a:lnTo>
                  <a:lnTo>
                    <a:pt x="39" y="9"/>
                  </a:lnTo>
                  <a:lnTo>
                    <a:pt x="42" y="17"/>
                  </a:lnTo>
                  <a:lnTo>
                    <a:pt x="53" y="33"/>
                  </a:lnTo>
                  <a:lnTo>
                    <a:pt x="63" y="49"/>
                  </a:lnTo>
                  <a:lnTo>
                    <a:pt x="70" y="60"/>
                  </a:lnTo>
                  <a:lnTo>
                    <a:pt x="70" y="60"/>
                  </a:lnTo>
                  <a:lnTo>
                    <a:pt x="72" y="65"/>
                  </a:lnTo>
                  <a:lnTo>
                    <a:pt x="74" y="70"/>
                  </a:lnTo>
                  <a:lnTo>
                    <a:pt x="74" y="77"/>
                  </a:lnTo>
                  <a:lnTo>
                    <a:pt x="72" y="83"/>
                  </a:lnTo>
                  <a:lnTo>
                    <a:pt x="69" y="91"/>
                  </a:lnTo>
                  <a:lnTo>
                    <a:pt x="61" y="100"/>
                  </a:lnTo>
                  <a:lnTo>
                    <a:pt x="47" y="114"/>
                  </a:lnTo>
                  <a:lnTo>
                    <a:pt x="40" y="121"/>
                  </a:lnTo>
                  <a:lnTo>
                    <a:pt x="39" y="127"/>
                  </a:lnTo>
                  <a:lnTo>
                    <a:pt x="39" y="127"/>
                  </a:lnTo>
                  <a:lnTo>
                    <a:pt x="35" y="121"/>
                  </a:lnTo>
                  <a:lnTo>
                    <a:pt x="30" y="116"/>
                  </a:lnTo>
                  <a:lnTo>
                    <a:pt x="14" y="102"/>
                  </a:lnTo>
                  <a:lnTo>
                    <a:pt x="7" y="93"/>
                  </a:lnTo>
                  <a:lnTo>
                    <a:pt x="2" y="84"/>
                  </a:lnTo>
                  <a:lnTo>
                    <a:pt x="2" y="79"/>
                  </a:lnTo>
                  <a:lnTo>
                    <a:pt x="0" y="74"/>
                  </a:lnTo>
                  <a:lnTo>
                    <a:pt x="2" y="69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10" y="51"/>
                  </a:lnTo>
                  <a:lnTo>
                    <a:pt x="19" y="37"/>
                  </a:lnTo>
                  <a:lnTo>
                    <a:pt x="30" y="19"/>
                  </a:lnTo>
                  <a:lnTo>
                    <a:pt x="33" y="10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35" name="Freeform 322"/>
            <p:cNvSpPr>
              <a:spLocks/>
            </p:cNvSpPr>
            <p:nvPr/>
          </p:nvSpPr>
          <p:spPr bwMode="auto">
            <a:xfrm>
              <a:off x="3081338" y="3644900"/>
              <a:ext cx="58738" cy="101600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9"/>
                </a:cxn>
                <a:cxn ang="0">
                  <a:pos x="42" y="16"/>
                </a:cxn>
                <a:cxn ang="0">
                  <a:pos x="53" y="34"/>
                </a:cxn>
                <a:cxn ang="0">
                  <a:pos x="63" y="48"/>
                </a:cxn>
                <a:cxn ang="0">
                  <a:pos x="70" y="59"/>
                </a:cxn>
                <a:cxn ang="0">
                  <a:pos x="70" y="59"/>
                </a:cxn>
                <a:cxn ang="0">
                  <a:pos x="72" y="66"/>
                </a:cxn>
                <a:cxn ang="0">
                  <a:pos x="74" y="71"/>
                </a:cxn>
                <a:cxn ang="0">
                  <a:pos x="74" y="76"/>
                </a:cxn>
                <a:cxn ang="0">
                  <a:pos x="72" y="81"/>
                </a:cxn>
                <a:cxn ang="0">
                  <a:pos x="69" y="92"/>
                </a:cxn>
                <a:cxn ang="0">
                  <a:pos x="61" y="99"/>
                </a:cxn>
                <a:cxn ang="0">
                  <a:pos x="47" y="115"/>
                </a:cxn>
                <a:cxn ang="0">
                  <a:pos x="40" y="120"/>
                </a:cxn>
                <a:cxn ang="0">
                  <a:pos x="39" y="127"/>
                </a:cxn>
                <a:cxn ang="0">
                  <a:pos x="39" y="127"/>
                </a:cxn>
                <a:cxn ang="0">
                  <a:pos x="35" y="122"/>
                </a:cxn>
                <a:cxn ang="0">
                  <a:pos x="30" y="115"/>
                </a:cxn>
                <a:cxn ang="0">
                  <a:pos x="14" y="101"/>
                </a:cxn>
                <a:cxn ang="0">
                  <a:pos x="7" y="94"/>
                </a:cxn>
                <a:cxn ang="0">
                  <a:pos x="2" y="83"/>
                </a:cxn>
                <a:cxn ang="0">
                  <a:pos x="2" y="80"/>
                </a:cxn>
                <a:cxn ang="0">
                  <a:pos x="0" y="73"/>
                </a:cxn>
                <a:cxn ang="0">
                  <a:pos x="2" y="67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10" y="52"/>
                </a:cxn>
                <a:cxn ang="0">
                  <a:pos x="19" y="36"/>
                </a:cxn>
                <a:cxn ang="0">
                  <a:pos x="30" y="18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7">
                  <a:moveTo>
                    <a:pt x="35" y="0"/>
                  </a:moveTo>
                  <a:lnTo>
                    <a:pt x="35" y="0"/>
                  </a:lnTo>
                  <a:lnTo>
                    <a:pt x="39" y="9"/>
                  </a:lnTo>
                  <a:lnTo>
                    <a:pt x="42" y="16"/>
                  </a:lnTo>
                  <a:lnTo>
                    <a:pt x="53" y="34"/>
                  </a:lnTo>
                  <a:lnTo>
                    <a:pt x="63" y="48"/>
                  </a:lnTo>
                  <a:lnTo>
                    <a:pt x="70" y="59"/>
                  </a:lnTo>
                  <a:lnTo>
                    <a:pt x="70" y="59"/>
                  </a:lnTo>
                  <a:lnTo>
                    <a:pt x="72" y="66"/>
                  </a:lnTo>
                  <a:lnTo>
                    <a:pt x="74" y="71"/>
                  </a:lnTo>
                  <a:lnTo>
                    <a:pt x="74" y="76"/>
                  </a:lnTo>
                  <a:lnTo>
                    <a:pt x="72" y="81"/>
                  </a:lnTo>
                  <a:lnTo>
                    <a:pt x="69" y="92"/>
                  </a:lnTo>
                  <a:lnTo>
                    <a:pt x="61" y="99"/>
                  </a:lnTo>
                  <a:lnTo>
                    <a:pt x="47" y="115"/>
                  </a:lnTo>
                  <a:lnTo>
                    <a:pt x="40" y="120"/>
                  </a:lnTo>
                  <a:lnTo>
                    <a:pt x="39" y="127"/>
                  </a:lnTo>
                  <a:lnTo>
                    <a:pt x="39" y="127"/>
                  </a:lnTo>
                  <a:lnTo>
                    <a:pt x="35" y="122"/>
                  </a:lnTo>
                  <a:lnTo>
                    <a:pt x="30" y="115"/>
                  </a:lnTo>
                  <a:lnTo>
                    <a:pt x="14" y="101"/>
                  </a:lnTo>
                  <a:lnTo>
                    <a:pt x="7" y="94"/>
                  </a:lnTo>
                  <a:lnTo>
                    <a:pt x="2" y="83"/>
                  </a:lnTo>
                  <a:lnTo>
                    <a:pt x="2" y="80"/>
                  </a:lnTo>
                  <a:lnTo>
                    <a:pt x="0" y="73"/>
                  </a:lnTo>
                  <a:lnTo>
                    <a:pt x="2" y="67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10" y="52"/>
                  </a:lnTo>
                  <a:lnTo>
                    <a:pt x="19" y="36"/>
                  </a:lnTo>
                  <a:lnTo>
                    <a:pt x="30" y="18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36" name="Freeform 323"/>
            <p:cNvSpPr>
              <a:spLocks/>
            </p:cNvSpPr>
            <p:nvPr/>
          </p:nvSpPr>
          <p:spPr bwMode="auto">
            <a:xfrm>
              <a:off x="3081338" y="3524250"/>
              <a:ext cx="58738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9"/>
                </a:cxn>
                <a:cxn ang="0">
                  <a:pos x="42" y="18"/>
                </a:cxn>
                <a:cxn ang="0">
                  <a:pos x="53" y="34"/>
                </a:cxn>
                <a:cxn ang="0">
                  <a:pos x="63" y="50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5"/>
                </a:cxn>
                <a:cxn ang="0">
                  <a:pos x="74" y="71"/>
                </a:cxn>
                <a:cxn ang="0">
                  <a:pos x="74" y="76"/>
                </a:cxn>
                <a:cxn ang="0">
                  <a:pos x="72" y="81"/>
                </a:cxn>
                <a:cxn ang="0">
                  <a:pos x="69" y="92"/>
                </a:cxn>
                <a:cxn ang="0">
                  <a:pos x="61" y="101"/>
                </a:cxn>
                <a:cxn ang="0">
                  <a:pos x="47" y="115"/>
                </a:cxn>
                <a:cxn ang="0">
                  <a:pos x="40" y="122"/>
                </a:cxn>
                <a:cxn ang="0">
                  <a:pos x="39" y="127"/>
                </a:cxn>
                <a:cxn ang="0">
                  <a:pos x="39" y="127"/>
                </a:cxn>
                <a:cxn ang="0">
                  <a:pos x="35" y="122"/>
                </a:cxn>
                <a:cxn ang="0">
                  <a:pos x="30" y="116"/>
                </a:cxn>
                <a:cxn ang="0">
                  <a:pos x="14" y="102"/>
                </a:cxn>
                <a:cxn ang="0">
                  <a:pos x="7" y="94"/>
                </a:cxn>
                <a:cxn ang="0">
                  <a:pos x="2" y="85"/>
                </a:cxn>
                <a:cxn ang="0">
                  <a:pos x="2" y="79"/>
                </a:cxn>
                <a:cxn ang="0">
                  <a:pos x="0" y="74"/>
                </a:cxn>
                <a:cxn ang="0">
                  <a:pos x="2" y="69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10" y="51"/>
                </a:cxn>
                <a:cxn ang="0">
                  <a:pos x="19" y="37"/>
                </a:cxn>
                <a:cxn ang="0">
                  <a:pos x="30" y="20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7">
                  <a:moveTo>
                    <a:pt x="35" y="0"/>
                  </a:moveTo>
                  <a:lnTo>
                    <a:pt x="35" y="0"/>
                  </a:lnTo>
                  <a:lnTo>
                    <a:pt x="39" y="9"/>
                  </a:lnTo>
                  <a:lnTo>
                    <a:pt x="42" y="18"/>
                  </a:lnTo>
                  <a:lnTo>
                    <a:pt x="53" y="34"/>
                  </a:lnTo>
                  <a:lnTo>
                    <a:pt x="63" y="50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5"/>
                  </a:lnTo>
                  <a:lnTo>
                    <a:pt x="74" y="71"/>
                  </a:lnTo>
                  <a:lnTo>
                    <a:pt x="74" y="76"/>
                  </a:lnTo>
                  <a:lnTo>
                    <a:pt x="72" y="81"/>
                  </a:lnTo>
                  <a:lnTo>
                    <a:pt x="69" y="92"/>
                  </a:lnTo>
                  <a:lnTo>
                    <a:pt x="61" y="101"/>
                  </a:lnTo>
                  <a:lnTo>
                    <a:pt x="47" y="115"/>
                  </a:lnTo>
                  <a:lnTo>
                    <a:pt x="40" y="122"/>
                  </a:lnTo>
                  <a:lnTo>
                    <a:pt x="39" y="127"/>
                  </a:lnTo>
                  <a:lnTo>
                    <a:pt x="39" y="127"/>
                  </a:lnTo>
                  <a:lnTo>
                    <a:pt x="35" y="122"/>
                  </a:lnTo>
                  <a:lnTo>
                    <a:pt x="30" y="116"/>
                  </a:lnTo>
                  <a:lnTo>
                    <a:pt x="14" y="102"/>
                  </a:lnTo>
                  <a:lnTo>
                    <a:pt x="7" y="94"/>
                  </a:lnTo>
                  <a:lnTo>
                    <a:pt x="2" y="85"/>
                  </a:lnTo>
                  <a:lnTo>
                    <a:pt x="2" y="79"/>
                  </a:lnTo>
                  <a:lnTo>
                    <a:pt x="0" y="74"/>
                  </a:lnTo>
                  <a:lnTo>
                    <a:pt x="2" y="69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10" y="51"/>
                  </a:lnTo>
                  <a:lnTo>
                    <a:pt x="19" y="37"/>
                  </a:lnTo>
                  <a:lnTo>
                    <a:pt x="30" y="20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37" name="Freeform 324"/>
            <p:cNvSpPr>
              <a:spLocks/>
            </p:cNvSpPr>
            <p:nvPr/>
          </p:nvSpPr>
          <p:spPr bwMode="auto">
            <a:xfrm>
              <a:off x="3081338" y="3403600"/>
              <a:ext cx="58738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9" y="7"/>
                </a:cxn>
                <a:cxn ang="0">
                  <a:pos x="42" y="16"/>
                </a:cxn>
                <a:cxn ang="0">
                  <a:pos x="53" y="33"/>
                </a:cxn>
                <a:cxn ang="0">
                  <a:pos x="63" y="47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3"/>
                </a:cxn>
                <a:cxn ang="0">
                  <a:pos x="74" y="70"/>
                </a:cxn>
                <a:cxn ang="0">
                  <a:pos x="74" y="76"/>
                </a:cxn>
                <a:cxn ang="0">
                  <a:pos x="72" y="81"/>
                </a:cxn>
                <a:cxn ang="0">
                  <a:pos x="69" y="90"/>
                </a:cxn>
                <a:cxn ang="0">
                  <a:pos x="61" y="98"/>
                </a:cxn>
                <a:cxn ang="0">
                  <a:pos x="47" y="114"/>
                </a:cxn>
                <a:cxn ang="0">
                  <a:pos x="40" y="120"/>
                </a:cxn>
                <a:cxn ang="0">
                  <a:pos x="39" y="127"/>
                </a:cxn>
                <a:cxn ang="0">
                  <a:pos x="39" y="127"/>
                </a:cxn>
                <a:cxn ang="0">
                  <a:pos x="35" y="120"/>
                </a:cxn>
                <a:cxn ang="0">
                  <a:pos x="30" y="114"/>
                </a:cxn>
                <a:cxn ang="0">
                  <a:pos x="14" y="100"/>
                </a:cxn>
                <a:cxn ang="0">
                  <a:pos x="7" y="93"/>
                </a:cxn>
                <a:cxn ang="0">
                  <a:pos x="2" y="83"/>
                </a:cxn>
                <a:cxn ang="0">
                  <a:pos x="2" y="77"/>
                </a:cxn>
                <a:cxn ang="0">
                  <a:pos x="0" y="72"/>
                </a:cxn>
                <a:cxn ang="0">
                  <a:pos x="2" y="67"/>
                </a:cxn>
                <a:cxn ang="0">
                  <a:pos x="3" y="60"/>
                </a:cxn>
                <a:cxn ang="0">
                  <a:pos x="3" y="60"/>
                </a:cxn>
                <a:cxn ang="0">
                  <a:pos x="10" y="49"/>
                </a:cxn>
                <a:cxn ang="0">
                  <a:pos x="19" y="35"/>
                </a:cxn>
                <a:cxn ang="0">
                  <a:pos x="30" y="17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4" h="127">
                  <a:moveTo>
                    <a:pt x="35" y="0"/>
                  </a:moveTo>
                  <a:lnTo>
                    <a:pt x="35" y="0"/>
                  </a:lnTo>
                  <a:lnTo>
                    <a:pt x="39" y="7"/>
                  </a:lnTo>
                  <a:lnTo>
                    <a:pt x="42" y="16"/>
                  </a:lnTo>
                  <a:lnTo>
                    <a:pt x="53" y="33"/>
                  </a:lnTo>
                  <a:lnTo>
                    <a:pt x="63" y="47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3"/>
                  </a:lnTo>
                  <a:lnTo>
                    <a:pt x="74" y="70"/>
                  </a:lnTo>
                  <a:lnTo>
                    <a:pt x="74" y="76"/>
                  </a:lnTo>
                  <a:lnTo>
                    <a:pt x="72" y="81"/>
                  </a:lnTo>
                  <a:lnTo>
                    <a:pt x="69" y="90"/>
                  </a:lnTo>
                  <a:lnTo>
                    <a:pt x="61" y="98"/>
                  </a:lnTo>
                  <a:lnTo>
                    <a:pt x="47" y="114"/>
                  </a:lnTo>
                  <a:lnTo>
                    <a:pt x="40" y="120"/>
                  </a:lnTo>
                  <a:lnTo>
                    <a:pt x="39" y="127"/>
                  </a:lnTo>
                  <a:lnTo>
                    <a:pt x="39" y="127"/>
                  </a:lnTo>
                  <a:lnTo>
                    <a:pt x="35" y="120"/>
                  </a:lnTo>
                  <a:lnTo>
                    <a:pt x="30" y="114"/>
                  </a:lnTo>
                  <a:lnTo>
                    <a:pt x="14" y="100"/>
                  </a:lnTo>
                  <a:lnTo>
                    <a:pt x="7" y="93"/>
                  </a:lnTo>
                  <a:lnTo>
                    <a:pt x="2" y="83"/>
                  </a:lnTo>
                  <a:lnTo>
                    <a:pt x="2" y="77"/>
                  </a:lnTo>
                  <a:lnTo>
                    <a:pt x="0" y="72"/>
                  </a:lnTo>
                  <a:lnTo>
                    <a:pt x="2" y="67"/>
                  </a:lnTo>
                  <a:lnTo>
                    <a:pt x="3" y="60"/>
                  </a:lnTo>
                  <a:lnTo>
                    <a:pt x="3" y="60"/>
                  </a:lnTo>
                  <a:lnTo>
                    <a:pt x="10" y="49"/>
                  </a:lnTo>
                  <a:lnTo>
                    <a:pt x="19" y="35"/>
                  </a:lnTo>
                  <a:lnTo>
                    <a:pt x="30" y="17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38" name="Freeform 325"/>
            <p:cNvSpPr>
              <a:spLocks/>
            </p:cNvSpPr>
            <p:nvPr/>
          </p:nvSpPr>
          <p:spPr bwMode="auto">
            <a:xfrm>
              <a:off x="3181351" y="3303588"/>
              <a:ext cx="98425" cy="57150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7"/>
                </a:cxn>
                <a:cxn ang="0">
                  <a:pos x="107" y="40"/>
                </a:cxn>
                <a:cxn ang="0">
                  <a:pos x="91" y="51"/>
                </a:cxn>
                <a:cxn ang="0">
                  <a:pos x="77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1" y="72"/>
                </a:cxn>
                <a:cxn ang="0">
                  <a:pos x="54" y="72"/>
                </a:cxn>
                <a:cxn ang="0">
                  <a:pos x="49" y="72"/>
                </a:cxn>
                <a:cxn ang="0">
                  <a:pos x="44" y="72"/>
                </a:cxn>
                <a:cxn ang="0">
                  <a:pos x="35" y="67"/>
                </a:cxn>
                <a:cxn ang="0">
                  <a:pos x="26" y="60"/>
                </a:cxn>
                <a:cxn ang="0">
                  <a:pos x="12" y="46"/>
                </a:cxn>
                <a:cxn ang="0">
                  <a:pos x="7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2" y="28"/>
                </a:cxn>
                <a:cxn ang="0">
                  <a:pos x="25" y="12"/>
                </a:cxn>
                <a:cxn ang="0">
                  <a:pos x="33" y="5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3" y="0"/>
                </a:cxn>
                <a:cxn ang="0">
                  <a:pos x="58" y="0"/>
                </a:cxn>
                <a:cxn ang="0">
                  <a:pos x="65" y="2"/>
                </a:cxn>
                <a:cxn ang="0">
                  <a:pos x="65" y="2"/>
                </a:cxn>
                <a:cxn ang="0">
                  <a:pos x="76" y="9"/>
                </a:cxn>
                <a:cxn ang="0">
                  <a:pos x="90" y="17"/>
                </a:cxn>
                <a:cxn ang="0">
                  <a:pos x="106" y="28"/>
                </a:cxn>
                <a:cxn ang="0">
                  <a:pos x="116" y="31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2">
                  <a:moveTo>
                    <a:pt x="125" y="35"/>
                  </a:moveTo>
                  <a:lnTo>
                    <a:pt x="125" y="35"/>
                  </a:lnTo>
                  <a:lnTo>
                    <a:pt x="116" y="37"/>
                  </a:lnTo>
                  <a:lnTo>
                    <a:pt x="107" y="40"/>
                  </a:lnTo>
                  <a:lnTo>
                    <a:pt x="91" y="51"/>
                  </a:lnTo>
                  <a:lnTo>
                    <a:pt x="77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1" y="72"/>
                  </a:lnTo>
                  <a:lnTo>
                    <a:pt x="54" y="72"/>
                  </a:lnTo>
                  <a:lnTo>
                    <a:pt x="49" y="72"/>
                  </a:lnTo>
                  <a:lnTo>
                    <a:pt x="44" y="72"/>
                  </a:lnTo>
                  <a:lnTo>
                    <a:pt x="35" y="67"/>
                  </a:lnTo>
                  <a:lnTo>
                    <a:pt x="26" y="60"/>
                  </a:lnTo>
                  <a:lnTo>
                    <a:pt x="12" y="46"/>
                  </a:lnTo>
                  <a:lnTo>
                    <a:pt x="7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2" y="28"/>
                  </a:lnTo>
                  <a:lnTo>
                    <a:pt x="25" y="12"/>
                  </a:lnTo>
                  <a:lnTo>
                    <a:pt x="33" y="5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3" y="0"/>
                  </a:lnTo>
                  <a:lnTo>
                    <a:pt x="58" y="0"/>
                  </a:lnTo>
                  <a:lnTo>
                    <a:pt x="65" y="2"/>
                  </a:lnTo>
                  <a:lnTo>
                    <a:pt x="65" y="2"/>
                  </a:lnTo>
                  <a:lnTo>
                    <a:pt x="76" y="9"/>
                  </a:lnTo>
                  <a:lnTo>
                    <a:pt x="90" y="17"/>
                  </a:lnTo>
                  <a:lnTo>
                    <a:pt x="106" y="28"/>
                  </a:lnTo>
                  <a:lnTo>
                    <a:pt x="116" y="31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39" name="Freeform 326"/>
            <p:cNvSpPr>
              <a:spLocks/>
            </p:cNvSpPr>
            <p:nvPr/>
          </p:nvSpPr>
          <p:spPr bwMode="auto">
            <a:xfrm>
              <a:off x="3300413" y="3303588"/>
              <a:ext cx="98425" cy="57150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7"/>
                </a:cxn>
                <a:cxn ang="0">
                  <a:pos x="107" y="40"/>
                </a:cxn>
                <a:cxn ang="0">
                  <a:pos x="91" y="51"/>
                </a:cxn>
                <a:cxn ang="0">
                  <a:pos x="77" y="61"/>
                </a:cxn>
                <a:cxn ang="0">
                  <a:pos x="66" y="68"/>
                </a:cxn>
                <a:cxn ang="0">
                  <a:pos x="66" y="68"/>
                </a:cxn>
                <a:cxn ang="0">
                  <a:pos x="61" y="72"/>
                </a:cxn>
                <a:cxn ang="0">
                  <a:pos x="54" y="72"/>
                </a:cxn>
                <a:cxn ang="0">
                  <a:pos x="49" y="72"/>
                </a:cxn>
                <a:cxn ang="0">
                  <a:pos x="44" y="72"/>
                </a:cxn>
                <a:cxn ang="0">
                  <a:pos x="35" y="67"/>
                </a:cxn>
                <a:cxn ang="0">
                  <a:pos x="26" y="60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2" y="28"/>
                </a:cxn>
                <a:cxn ang="0">
                  <a:pos x="24" y="12"/>
                </a:cxn>
                <a:cxn ang="0">
                  <a:pos x="33" y="5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2" y="0"/>
                </a:cxn>
                <a:cxn ang="0">
                  <a:pos x="58" y="0"/>
                </a:cxn>
                <a:cxn ang="0">
                  <a:pos x="65" y="2"/>
                </a:cxn>
                <a:cxn ang="0">
                  <a:pos x="65" y="2"/>
                </a:cxn>
                <a:cxn ang="0">
                  <a:pos x="75" y="9"/>
                </a:cxn>
                <a:cxn ang="0">
                  <a:pos x="89" y="17"/>
                </a:cxn>
                <a:cxn ang="0">
                  <a:pos x="105" y="28"/>
                </a:cxn>
                <a:cxn ang="0">
                  <a:pos x="114" y="31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2">
                  <a:moveTo>
                    <a:pt x="125" y="35"/>
                  </a:moveTo>
                  <a:lnTo>
                    <a:pt x="125" y="35"/>
                  </a:lnTo>
                  <a:lnTo>
                    <a:pt x="116" y="37"/>
                  </a:lnTo>
                  <a:lnTo>
                    <a:pt x="107" y="40"/>
                  </a:lnTo>
                  <a:lnTo>
                    <a:pt x="91" y="51"/>
                  </a:lnTo>
                  <a:lnTo>
                    <a:pt x="77" y="61"/>
                  </a:lnTo>
                  <a:lnTo>
                    <a:pt x="66" y="68"/>
                  </a:lnTo>
                  <a:lnTo>
                    <a:pt x="66" y="68"/>
                  </a:lnTo>
                  <a:lnTo>
                    <a:pt x="61" y="72"/>
                  </a:lnTo>
                  <a:lnTo>
                    <a:pt x="54" y="72"/>
                  </a:lnTo>
                  <a:lnTo>
                    <a:pt x="49" y="72"/>
                  </a:lnTo>
                  <a:lnTo>
                    <a:pt x="44" y="72"/>
                  </a:lnTo>
                  <a:lnTo>
                    <a:pt x="35" y="67"/>
                  </a:lnTo>
                  <a:lnTo>
                    <a:pt x="26" y="60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2" y="28"/>
                  </a:lnTo>
                  <a:lnTo>
                    <a:pt x="24" y="12"/>
                  </a:lnTo>
                  <a:lnTo>
                    <a:pt x="33" y="5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2" y="0"/>
                  </a:lnTo>
                  <a:lnTo>
                    <a:pt x="58" y="0"/>
                  </a:lnTo>
                  <a:lnTo>
                    <a:pt x="65" y="2"/>
                  </a:lnTo>
                  <a:lnTo>
                    <a:pt x="65" y="2"/>
                  </a:lnTo>
                  <a:lnTo>
                    <a:pt x="75" y="9"/>
                  </a:lnTo>
                  <a:lnTo>
                    <a:pt x="89" y="17"/>
                  </a:lnTo>
                  <a:lnTo>
                    <a:pt x="105" y="28"/>
                  </a:lnTo>
                  <a:lnTo>
                    <a:pt x="114" y="31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40" name="Freeform 327"/>
            <p:cNvSpPr>
              <a:spLocks/>
            </p:cNvSpPr>
            <p:nvPr/>
          </p:nvSpPr>
          <p:spPr bwMode="auto">
            <a:xfrm>
              <a:off x="3419476" y="3303588"/>
              <a:ext cx="98425" cy="57150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7"/>
                </a:cxn>
                <a:cxn ang="0">
                  <a:pos x="108" y="40"/>
                </a:cxn>
                <a:cxn ang="0">
                  <a:pos x="92" y="51"/>
                </a:cxn>
                <a:cxn ang="0">
                  <a:pos x="78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2" y="72"/>
                </a:cxn>
                <a:cxn ang="0">
                  <a:pos x="55" y="72"/>
                </a:cxn>
                <a:cxn ang="0">
                  <a:pos x="50" y="72"/>
                </a:cxn>
                <a:cxn ang="0">
                  <a:pos x="44" y="72"/>
                </a:cxn>
                <a:cxn ang="0">
                  <a:pos x="35" y="67"/>
                </a:cxn>
                <a:cxn ang="0">
                  <a:pos x="27" y="60"/>
                </a:cxn>
                <a:cxn ang="0">
                  <a:pos x="13" y="46"/>
                </a:cxn>
                <a:cxn ang="0">
                  <a:pos x="5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1" y="28"/>
                </a:cxn>
                <a:cxn ang="0">
                  <a:pos x="25" y="12"/>
                </a:cxn>
                <a:cxn ang="0">
                  <a:pos x="34" y="5"/>
                </a:cxn>
                <a:cxn ang="0">
                  <a:pos x="42" y="2"/>
                </a:cxn>
                <a:cxn ang="0">
                  <a:pos x="48" y="0"/>
                </a:cxn>
                <a:cxn ang="0">
                  <a:pos x="53" y="0"/>
                </a:cxn>
                <a:cxn ang="0">
                  <a:pos x="58" y="0"/>
                </a:cxn>
                <a:cxn ang="0">
                  <a:pos x="65" y="2"/>
                </a:cxn>
                <a:cxn ang="0">
                  <a:pos x="65" y="2"/>
                </a:cxn>
                <a:cxn ang="0">
                  <a:pos x="74" y="9"/>
                </a:cxn>
                <a:cxn ang="0">
                  <a:pos x="90" y="17"/>
                </a:cxn>
                <a:cxn ang="0">
                  <a:pos x="106" y="28"/>
                </a:cxn>
                <a:cxn ang="0">
                  <a:pos x="115" y="31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2">
                  <a:moveTo>
                    <a:pt x="125" y="35"/>
                  </a:moveTo>
                  <a:lnTo>
                    <a:pt x="125" y="35"/>
                  </a:lnTo>
                  <a:lnTo>
                    <a:pt x="116" y="37"/>
                  </a:lnTo>
                  <a:lnTo>
                    <a:pt x="108" y="40"/>
                  </a:lnTo>
                  <a:lnTo>
                    <a:pt x="92" y="51"/>
                  </a:lnTo>
                  <a:lnTo>
                    <a:pt x="78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2" y="72"/>
                  </a:lnTo>
                  <a:lnTo>
                    <a:pt x="55" y="72"/>
                  </a:lnTo>
                  <a:lnTo>
                    <a:pt x="50" y="72"/>
                  </a:lnTo>
                  <a:lnTo>
                    <a:pt x="44" y="72"/>
                  </a:lnTo>
                  <a:lnTo>
                    <a:pt x="35" y="67"/>
                  </a:lnTo>
                  <a:lnTo>
                    <a:pt x="27" y="60"/>
                  </a:lnTo>
                  <a:lnTo>
                    <a:pt x="13" y="46"/>
                  </a:lnTo>
                  <a:lnTo>
                    <a:pt x="5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1" y="28"/>
                  </a:lnTo>
                  <a:lnTo>
                    <a:pt x="25" y="12"/>
                  </a:lnTo>
                  <a:lnTo>
                    <a:pt x="34" y="5"/>
                  </a:lnTo>
                  <a:lnTo>
                    <a:pt x="42" y="2"/>
                  </a:lnTo>
                  <a:lnTo>
                    <a:pt x="48" y="0"/>
                  </a:lnTo>
                  <a:lnTo>
                    <a:pt x="53" y="0"/>
                  </a:lnTo>
                  <a:lnTo>
                    <a:pt x="58" y="0"/>
                  </a:lnTo>
                  <a:lnTo>
                    <a:pt x="65" y="2"/>
                  </a:lnTo>
                  <a:lnTo>
                    <a:pt x="65" y="2"/>
                  </a:lnTo>
                  <a:lnTo>
                    <a:pt x="74" y="9"/>
                  </a:lnTo>
                  <a:lnTo>
                    <a:pt x="90" y="17"/>
                  </a:lnTo>
                  <a:lnTo>
                    <a:pt x="106" y="28"/>
                  </a:lnTo>
                  <a:lnTo>
                    <a:pt x="115" y="31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41" name="Freeform 328"/>
            <p:cNvSpPr>
              <a:spLocks/>
            </p:cNvSpPr>
            <p:nvPr/>
          </p:nvSpPr>
          <p:spPr bwMode="auto">
            <a:xfrm>
              <a:off x="3536951" y="3303588"/>
              <a:ext cx="98425" cy="57150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6" y="37"/>
                </a:cxn>
                <a:cxn ang="0">
                  <a:pos x="107" y="40"/>
                </a:cxn>
                <a:cxn ang="0">
                  <a:pos x="91" y="51"/>
                </a:cxn>
                <a:cxn ang="0">
                  <a:pos x="77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0" y="72"/>
                </a:cxn>
                <a:cxn ang="0">
                  <a:pos x="54" y="72"/>
                </a:cxn>
                <a:cxn ang="0">
                  <a:pos x="49" y="72"/>
                </a:cxn>
                <a:cxn ang="0">
                  <a:pos x="44" y="72"/>
                </a:cxn>
                <a:cxn ang="0">
                  <a:pos x="35" y="67"/>
                </a:cxn>
                <a:cxn ang="0">
                  <a:pos x="26" y="60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0" y="28"/>
                </a:cxn>
                <a:cxn ang="0">
                  <a:pos x="25" y="12"/>
                </a:cxn>
                <a:cxn ang="0">
                  <a:pos x="33" y="5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3" y="0"/>
                </a:cxn>
                <a:cxn ang="0">
                  <a:pos x="58" y="0"/>
                </a:cxn>
                <a:cxn ang="0">
                  <a:pos x="63" y="2"/>
                </a:cxn>
                <a:cxn ang="0">
                  <a:pos x="63" y="2"/>
                </a:cxn>
                <a:cxn ang="0">
                  <a:pos x="74" y="9"/>
                </a:cxn>
                <a:cxn ang="0">
                  <a:pos x="88" y="17"/>
                </a:cxn>
                <a:cxn ang="0">
                  <a:pos x="106" y="28"/>
                </a:cxn>
                <a:cxn ang="0">
                  <a:pos x="114" y="31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2">
                  <a:moveTo>
                    <a:pt x="123" y="35"/>
                  </a:moveTo>
                  <a:lnTo>
                    <a:pt x="123" y="35"/>
                  </a:lnTo>
                  <a:lnTo>
                    <a:pt x="116" y="37"/>
                  </a:lnTo>
                  <a:lnTo>
                    <a:pt x="107" y="40"/>
                  </a:lnTo>
                  <a:lnTo>
                    <a:pt x="91" y="51"/>
                  </a:lnTo>
                  <a:lnTo>
                    <a:pt x="77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0" y="72"/>
                  </a:lnTo>
                  <a:lnTo>
                    <a:pt x="54" y="72"/>
                  </a:lnTo>
                  <a:lnTo>
                    <a:pt x="49" y="72"/>
                  </a:lnTo>
                  <a:lnTo>
                    <a:pt x="44" y="72"/>
                  </a:lnTo>
                  <a:lnTo>
                    <a:pt x="35" y="67"/>
                  </a:lnTo>
                  <a:lnTo>
                    <a:pt x="26" y="60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0" y="28"/>
                  </a:lnTo>
                  <a:lnTo>
                    <a:pt x="25" y="12"/>
                  </a:lnTo>
                  <a:lnTo>
                    <a:pt x="33" y="5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3" y="0"/>
                  </a:lnTo>
                  <a:lnTo>
                    <a:pt x="58" y="0"/>
                  </a:lnTo>
                  <a:lnTo>
                    <a:pt x="63" y="2"/>
                  </a:lnTo>
                  <a:lnTo>
                    <a:pt x="63" y="2"/>
                  </a:lnTo>
                  <a:lnTo>
                    <a:pt x="74" y="9"/>
                  </a:lnTo>
                  <a:lnTo>
                    <a:pt x="88" y="17"/>
                  </a:lnTo>
                  <a:lnTo>
                    <a:pt x="106" y="28"/>
                  </a:lnTo>
                  <a:lnTo>
                    <a:pt x="114" y="31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42" name="Freeform 329"/>
            <p:cNvSpPr>
              <a:spLocks/>
            </p:cNvSpPr>
            <p:nvPr/>
          </p:nvSpPr>
          <p:spPr bwMode="auto">
            <a:xfrm>
              <a:off x="3656013" y="3303588"/>
              <a:ext cx="98425" cy="57150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6" y="37"/>
                </a:cxn>
                <a:cxn ang="0">
                  <a:pos x="107" y="40"/>
                </a:cxn>
                <a:cxn ang="0">
                  <a:pos x="91" y="51"/>
                </a:cxn>
                <a:cxn ang="0">
                  <a:pos x="77" y="61"/>
                </a:cxn>
                <a:cxn ang="0">
                  <a:pos x="66" y="68"/>
                </a:cxn>
                <a:cxn ang="0">
                  <a:pos x="66" y="68"/>
                </a:cxn>
                <a:cxn ang="0">
                  <a:pos x="59" y="72"/>
                </a:cxn>
                <a:cxn ang="0">
                  <a:pos x="54" y="72"/>
                </a:cxn>
                <a:cxn ang="0">
                  <a:pos x="49" y="72"/>
                </a:cxn>
                <a:cxn ang="0">
                  <a:pos x="44" y="72"/>
                </a:cxn>
                <a:cxn ang="0">
                  <a:pos x="35" y="67"/>
                </a:cxn>
                <a:cxn ang="0">
                  <a:pos x="26" y="60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0" y="28"/>
                </a:cxn>
                <a:cxn ang="0">
                  <a:pos x="24" y="12"/>
                </a:cxn>
                <a:cxn ang="0">
                  <a:pos x="31" y="5"/>
                </a:cxn>
                <a:cxn ang="0">
                  <a:pos x="42" y="2"/>
                </a:cxn>
                <a:cxn ang="0">
                  <a:pos x="45" y="0"/>
                </a:cxn>
                <a:cxn ang="0">
                  <a:pos x="51" y="0"/>
                </a:cxn>
                <a:cxn ang="0">
                  <a:pos x="58" y="0"/>
                </a:cxn>
                <a:cxn ang="0">
                  <a:pos x="63" y="2"/>
                </a:cxn>
                <a:cxn ang="0">
                  <a:pos x="63" y="2"/>
                </a:cxn>
                <a:cxn ang="0">
                  <a:pos x="74" y="9"/>
                </a:cxn>
                <a:cxn ang="0">
                  <a:pos x="88" y="17"/>
                </a:cxn>
                <a:cxn ang="0">
                  <a:pos x="105" y="28"/>
                </a:cxn>
                <a:cxn ang="0">
                  <a:pos x="114" y="31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2">
                  <a:moveTo>
                    <a:pt x="123" y="35"/>
                  </a:moveTo>
                  <a:lnTo>
                    <a:pt x="123" y="35"/>
                  </a:lnTo>
                  <a:lnTo>
                    <a:pt x="116" y="37"/>
                  </a:lnTo>
                  <a:lnTo>
                    <a:pt x="107" y="40"/>
                  </a:lnTo>
                  <a:lnTo>
                    <a:pt x="91" y="51"/>
                  </a:lnTo>
                  <a:lnTo>
                    <a:pt x="77" y="61"/>
                  </a:lnTo>
                  <a:lnTo>
                    <a:pt x="66" y="68"/>
                  </a:lnTo>
                  <a:lnTo>
                    <a:pt x="66" y="68"/>
                  </a:lnTo>
                  <a:lnTo>
                    <a:pt x="59" y="72"/>
                  </a:lnTo>
                  <a:lnTo>
                    <a:pt x="54" y="72"/>
                  </a:lnTo>
                  <a:lnTo>
                    <a:pt x="49" y="72"/>
                  </a:lnTo>
                  <a:lnTo>
                    <a:pt x="44" y="72"/>
                  </a:lnTo>
                  <a:lnTo>
                    <a:pt x="35" y="67"/>
                  </a:lnTo>
                  <a:lnTo>
                    <a:pt x="26" y="60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0" y="28"/>
                  </a:lnTo>
                  <a:lnTo>
                    <a:pt x="24" y="12"/>
                  </a:lnTo>
                  <a:lnTo>
                    <a:pt x="31" y="5"/>
                  </a:lnTo>
                  <a:lnTo>
                    <a:pt x="42" y="2"/>
                  </a:lnTo>
                  <a:lnTo>
                    <a:pt x="45" y="0"/>
                  </a:lnTo>
                  <a:lnTo>
                    <a:pt x="51" y="0"/>
                  </a:lnTo>
                  <a:lnTo>
                    <a:pt x="58" y="0"/>
                  </a:lnTo>
                  <a:lnTo>
                    <a:pt x="63" y="2"/>
                  </a:lnTo>
                  <a:lnTo>
                    <a:pt x="63" y="2"/>
                  </a:lnTo>
                  <a:lnTo>
                    <a:pt x="74" y="9"/>
                  </a:lnTo>
                  <a:lnTo>
                    <a:pt x="88" y="17"/>
                  </a:lnTo>
                  <a:lnTo>
                    <a:pt x="105" y="28"/>
                  </a:lnTo>
                  <a:lnTo>
                    <a:pt x="114" y="31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43" name="Freeform 330"/>
            <p:cNvSpPr>
              <a:spLocks/>
            </p:cNvSpPr>
            <p:nvPr/>
          </p:nvSpPr>
          <p:spPr bwMode="auto">
            <a:xfrm>
              <a:off x="3775076" y="3303588"/>
              <a:ext cx="98425" cy="57150"/>
            </a:xfrm>
            <a:custGeom>
              <a:avLst/>
              <a:gdLst/>
              <a:ahLst/>
              <a:cxnLst>
                <a:cxn ang="0">
                  <a:pos x="124" y="35"/>
                </a:cxn>
                <a:cxn ang="0">
                  <a:pos x="124" y="35"/>
                </a:cxn>
                <a:cxn ang="0">
                  <a:pos x="116" y="37"/>
                </a:cxn>
                <a:cxn ang="0">
                  <a:pos x="108" y="40"/>
                </a:cxn>
                <a:cxn ang="0">
                  <a:pos x="90" y="51"/>
                </a:cxn>
                <a:cxn ang="0">
                  <a:pos x="76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0" y="72"/>
                </a:cxn>
                <a:cxn ang="0">
                  <a:pos x="55" y="72"/>
                </a:cxn>
                <a:cxn ang="0">
                  <a:pos x="50" y="72"/>
                </a:cxn>
                <a:cxn ang="0">
                  <a:pos x="44" y="72"/>
                </a:cxn>
                <a:cxn ang="0">
                  <a:pos x="34" y="67"/>
                </a:cxn>
                <a:cxn ang="0">
                  <a:pos x="27" y="60"/>
                </a:cxn>
                <a:cxn ang="0">
                  <a:pos x="11" y="46"/>
                </a:cxn>
                <a:cxn ang="0">
                  <a:pos x="6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6" y="35"/>
                </a:cxn>
                <a:cxn ang="0">
                  <a:pos x="11" y="28"/>
                </a:cxn>
                <a:cxn ang="0">
                  <a:pos x="25" y="12"/>
                </a:cxn>
                <a:cxn ang="0">
                  <a:pos x="32" y="5"/>
                </a:cxn>
                <a:cxn ang="0">
                  <a:pos x="41" y="2"/>
                </a:cxn>
                <a:cxn ang="0">
                  <a:pos x="46" y="0"/>
                </a:cxn>
                <a:cxn ang="0">
                  <a:pos x="51" y="0"/>
                </a:cxn>
                <a:cxn ang="0">
                  <a:pos x="58" y="0"/>
                </a:cxn>
                <a:cxn ang="0">
                  <a:pos x="64" y="2"/>
                </a:cxn>
                <a:cxn ang="0">
                  <a:pos x="64" y="2"/>
                </a:cxn>
                <a:cxn ang="0">
                  <a:pos x="74" y="9"/>
                </a:cxn>
                <a:cxn ang="0">
                  <a:pos x="88" y="17"/>
                </a:cxn>
                <a:cxn ang="0">
                  <a:pos x="106" y="28"/>
                </a:cxn>
                <a:cxn ang="0">
                  <a:pos x="115" y="31"/>
                </a:cxn>
                <a:cxn ang="0">
                  <a:pos x="124" y="35"/>
                </a:cxn>
                <a:cxn ang="0">
                  <a:pos x="124" y="35"/>
                </a:cxn>
              </a:cxnLst>
              <a:rect l="0" t="0" r="r" b="b"/>
              <a:pathLst>
                <a:path w="124" h="72">
                  <a:moveTo>
                    <a:pt x="124" y="35"/>
                  </a:moveTo>
                  <a:lnTo>
                    <a:pt x="124" y="35"/>
                  </a:lnTo>
                  <a:lnTo>
                    <a:pt x="116" y="37"/>
                  </a:lnTo>
                  <a:lnTo>
                    <a:pt x="108" y="40"/>
                  </a:lnTo>
                  <a:lnTo>
                    <a:pt x="90" y="51"/>
                  </a:lnTo>
                  <a:lnTo>
                    <a:pt x="76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0" y="72"/>
                  </a:lnTo>
                  <a:lnTo>
                    <a:pt x="55" y="72"/>
                  </a:lnTo>
                  <a:lnTo>
                    <a:pt x="50" y="72"/>
                  </a:lnTo>
                  <a:lnTo>
                    <a:pt x="44" y="72"/>
                  </a:lnTo>
                  <a:lnTo>
                    <a:pt x="34" y="67"/>
                  </a:lnTo>
                  <a:lnTo>
                    <a:pt x="27" y="60"/>
                  </a:lnTo>
                  <a:lnTo>
                    <a:pt x="11" y="46"/>
                  </a:lnTo>
                  <a:lnTo>
                    <a:pt x="6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6" y="35"/>
                  </a:lnTo>
                  <a:lnTo>
                    <a:pt x="11" y="28"/>
                  </a:lnTo>
                  <a:lnTo>
                    <a:pt x="25" y="12"/>
                  </a:lnTo>
                  <a:lnTo>
                    <a:pt x="32" y="5"/>
                  </a:lnTo>
                  <a:lnTo>
                    <a:pt x="41" y="2"/>
                  </a:lnTo>
                  <a:lnTo>
                    <a:pt x="46" y="0"/>
                  </a:lnTo>
                  <a:lnTo>
                    <a:pt x="51" y="0"/>
                  </a:lnTo>
                  <a:lnTo>
                    <a:pt x="58" y="0"/>
                  </a:lnTo>
                  <a:lnTo>
                    <a:pt x="64" y="2"/>
                  </a:lnTo>
                  <a:lnTo>
                    <a:pt x="64" y="2"/>
                  </a:lnTo>
                  <a:lnTo>
                    <a:pt x="74" y="9"/>
                  </a:lnTo>
                  <a:lnTo>
                    <a:pt x="88" y="17"/>
                  </a:lnTo>
                  <a:lnTo>
                    <a:pt x="106" y="28"/>
                  </a:lnTo>
                  <a:lnTo>
                    <a:pt x="115" y="31"/>
                  </a:lnTo>
                  <a:lnTo>
                    <a:pt x="124" y="35"/>
                  </a:lnTo>
                  <a:lnTo>
                    <a:pt x="124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44" name="Freeform 331"/>
            <p:cNvSpPr>
              <a:spLocks/>
            </p:cNvSpPr>
            <p:nvPr/>
          </p:nvSpPr>
          <p:spPr bwMode="auto">
            <a:xfrm>
              <a:off x="3892551" y="3303588"/>
              <a:ext cx="100013" cy="57150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7"/>
                </a:cxn>
                <a:cxn ang="0">
                  <a:pos x="109" y="40"/>
                </a:cxn>
                <a:cxn ang="0">
                  <a:pos x="92" y="51"/>
                </a:cxn>
                <a:cxn ang="0">
                  <a:pos x="78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2" y="72"/>
                </a:cxn>
                <a:cxn ang="0">
                  <a:pos x="57" y="72"/>
                </a:cxn>
                <a:cxn ang="0">
                  <a:pos x="51" y="72"/>
                </a:cxn>
                <a:cxn ang="0">
                  <a:pos x="46" y="72"/>
                </a:cxn>
                <a:cxn ang="0">
                  <a:pos x="35" y="67"/>
                </a:cxn>
                <a:cxn ang="0">
                  <a:pos x="28" y="60"/>
                </a:cxn>
                <a:cxn ang="0">
                  <a:pos x="12" y="46"/>
                </a:cxn>
                <a:cxn ang="0">
                  <a:pos x="7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7" y="35"/>
                </a:cxn>
                <a:cxn ang="0">
                  <a:pos x="12" y="28"/>
                </a:cxn>
                <a:cxn ang="0">
                  <a:pos x="27" y="12"/>
                </a:cxn>
                <a:cxn ang="0">
                  <a:pos x="34" y="5"/>
                </a:cxn>
                <a:cxn ang="0">
                  <a:pos x="42" y="2"/>
                </a:cxn>
                <a:cxn ang="0">
                  <a:pos x="48" y="0"/>
                </a:cxn>
                <a:cxn ang="0">
                  <a:pos x="53" y="0"/>
                </a:cxn>
                <a:cxn ang="0">
                  <a:pos x="58" y="0"/>
                </a:cxn>
                <a:cxn ang="0">
                  <a:pos x="65" y="2"/>
                </a:cxn>
                <a:cxn ang="0">
                  <a:pos x="65" y="2"/>
                </a:cxn>
                <a:cxn ang="0">
                  <a:pos x="76" y="9"/>
                </a:cxn>
                <a:cxn ang="0">
                  <a:pos x="90" y="17"/>
                </a:cxn>
                <a:cxn ang="0">
                  <a:pos x="108" y="28"/>
                </a:cxn>
                <a:cxn ang="0">
                  <a:pos x="116" y="31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2">
                  <a:moveTo>
                    <a:pt x="125" y="35"/>
                  </a:moveTo>
                  <a:lnTo>
                    <a:pt x="125" y="35"/>
                  </a:lnTo>
                  <a:lnTo>
                    <a:pt x="116" y="37"/>
                  </a:lnTo>
                  <a:lnTo>
                    <a:pt x="109" y="40"/>
                  </a:lnTo>
                  <a:lnTo>
                    <a:pt x="92" y="51"/>
                  </a:lnTo>
                  <a:lnTo>
                    <a:pt x="78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2" y="72"/>
                  </a:lnTo>
                  <a:lnTo>
                    <a:pt x="57" y="72"/>
                  </a:lnTo>
                  <a:lnTo>
                    <a:pt x="51" y="72"/>
                  </a:lnTo>
                  <a:lnTo>
                    <a:pt x="46" y="72"/>
                  </a:lnTo>
                  <a:lnTo>
                    <a:pt x="35" y="67"/>
                  </a:lnTo>
                  <a:lnTo>
                    <a:pt x="28" y="60"/>
                  </a:lnTo>
                  <a:lnTo>
                    <a:pt x="12" y="46"/>
                  </a:lnTo>
                  <a:lnTo>
                    <a:pt x="7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7" y="35"/>
                  </a:lnTo>
                  <a:lnTo>
                    <a:pt x="12" y="28"/>
                  </a:lnTo>
                  <a:lnTo>
                    <a:pt x="27" y="12"/>
                  </a:lnTo>
                  <a:lnTo>
                    <a:pt x="34" y="5"/>
                  </a:lnTo>
                  <a:lnTo>
                    <a:pt x="42" y="2"/>
                  </a:lnTo>
                  <a:lnTo>
                    <a:pt x="48" y="0"/>
                  </a:lnTo>
                  <a:lnTo>
                    <a:pt x="53" y="0"/>
                  </a:lnTo>
                  <a:lnTo>
                    <a:pt x="58" y="0"/>
                  </a:lnTo>
                  <a:lnTo>
                    <a:pt x="65" y="2"/>
                  </a:lnTo>
                  <a:lnTo>
                    <a:pt x="65" y="2"/>
                  </a:lnTo>
                  <a:lnTo>
                    <a:pt x="76" y="9"/>
                  </a:lnTo>
                  <a:lnTo>
                    <a:pt x="90" y="17"/>
                  </a:lnTo>
                  <a:lnTo>
                    <a:pt x="108" y="28"/>
                  </a:lnTo>
                  <a:lnTo>
                    <a:pt x="116" y="31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45" name="Freeform 332"/>
            <p:cNvSpPr>
              <a:spLocks/>
            </p:cNvSpPr>
            <p:nvPr/>
          </p:nvSpPr>
          <p:spPr bwMode="auto">
            <a:xfrm>
              <a:off x="4011613" y="3303588"/>
              <a:ext cx="98425" cy="57150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7"/>
                </a:cxn>
                <a:cxn ang="0">
                  <a:pos x="107" y="40"/>
                </a:cxn>
                <a:cxn ang="0">
                  <a:pos x="91" y="51"/>
                </a:cxn>
                <a:cxn ang="0">
                  <a:pos x="77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1" y="72"/>
                </a:cxn>
                <a:cxn ang="0">
                  <a:pos x="56" y="72"/>
                </a:cxn>
                <a:cxn ang="0">
                  <a:pos x="51" y="72"/>
                </a:cxn>
                <a:cxn ang="0">
                  <a:pos x="46" y="72"/>
                </a:cxn>
                <a:cxn ang="0">
                  <a:pos x="35" y="67"/>
                </a:cxn>
                <a:cxn ang="0">
                  <a:pos x="26" y="60"/>
                </a:cxn>
                <a:cxn ang="0">
                  <a:pos x="12" y="46"/>
                </a:cxn>
                <a:cxn ang="0">
                  <a:pos x="7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7" y="35"/>
                </a:cxn>
                <a:cxn ang="0">
                  <a:pos x="12" y="28"/>
                </a:cxn>
                <a:cxn ang="0">
                  <a:pos x="24" y="12"/>
                </a:cxn>
                <a:cxn ang="0">
                  <a:pos x="33" y="5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3" y="0"/>
                </a:cxn>
                <a:cxn ang="0">
                  <a:pos x="58" y="0"/>
                </a:cxn>
                <a:cxn ang="0">
                  <a:pos x="65" y="2"/>
                </a:cxn>
                <a:cxn ang="0">
                  <a:pos x="65" y="2"/>
                </a:cxn>
                <a:cxn ang="0">
                  <a:pos x="76" y="9"/>
                </a:cxn>
                <a:cxn ang="0">
                  <a:pos x="90" y="17"/>
                </a:cxn>
                <a:cxn ang="0">
                  <a:pos x="107" y="28"/>
                </a:cxn>
                <a:cxn ang="0">
                  <a:pos x="116" y="31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2">
                  <a:moveTo>
                    <a:pt x="125" y="35"/>
                  </a:moveTo>
                  <a:lnTo>
                    <a:pt x="125" y="35"/>
                  </a:lnTo>
                  <a:lnTo>
                    <a:pt x="116" y="37"/>
                  </a:lnTo>
                  <a:lnTo>
                    <a:pt x="107" y="40"/>
                  </a:lnTo>
                  <a:lnTo>
                    <a:pt x="91" y="51"/>
                  </a:lnTo>
                  <a:lnTo>
                    <a:pt x="77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1" y="72"/>
                  </a:lnTo>
                  <a:lnTo>
                    <a:pt x="56" y="72"/>
                  </a:lnTo>
                  <a:lnTo>
                    <a:pt x="51" y="72"/>
                  </a:lnTo>
                  <a:lnTo>
                    <a:pt x="46" y="72"/>
                  </a:lnTo>
                  <a:lnTo>
                    <a:pt x="35" y="67"/>
                  </a:lnTo>
                  <a:lnTo>
                    <a:pt x="26" y="60"/>
                  </a:lnTo>
                  <a:lnTo>
                    <a:pt x="12" y="46"/>
                  </a:lnTo>
                  <a:lnTo>
                    <a:pt x="7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7" y="35"/>
                  </a:lnTo>
                  <a:lnTo>
                    <a:pt x="12" y="28"/>
                  </a:lnTo>
                  <a:lnTo>
                    <a:pt x="24" y="12"/>
                  </a:lnTo>
                  <a:lnTo>
                    <a:pt x="33" y="5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3" y="0"/>
                  </a:lnTo>
                  <a:lnTo>
                    <a:pt x="58" y="0"/>
                  </a:lnTo>
                  <a:lnTo>
                    <a:pt x="65" y="2"/>
                  </a:lnTo>
                  <a:lnTo>
                    <a:pt x="65" y="2"/>
                  </a:lnTo>
                  <a:lnTo>
                    <a:pt x="76" y="9"/>
                  </a:lnTo>
                  <a:lnTo>
                    <a:pt x="90" y="17"/>
                  </a:lnTo>
                  <a:lnTo>
                    <a:pt x="107" y="28"/>
                  </a:lnTo>
                  <a:lnTo>
                    <a:pt x="116" y="31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46" name="Freeform 333"/>
            <p:cNvSpPr>
              <a:spLocks/>
            </p:cNvSpPr>
            <p:nvPr/>
          </p:nvSpPr>
          <p:spPr bwMode="auto">
            <a:xfrm>
              <a:off x="4130676" y="3303588"/>
              <a:ext cx="98425" cy="57150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7"/>
                </a:cxn>
                <a:cxn ang="0">
                  <a:pos x="107" y="40"/>
                </a:cxn>
                <a:cxn ang="0">
                  <a:pos x="91" y="51"/>
                </a:cxn>
                <a:cxn ang="0">
                  <a:pos x="77" y="61"/>
                </a:cxn>
                <a:cxn ang="0">
                  <a:pos x="66" y="68"/>
                </a:cxn>
                <a:cxn ang="0">
                  <a:pos x="66" y="68"/>
                </a:cxn>
                <a:cxn ang="0">
                  <a:pos x="61" y="72"/>
                </a:cxn>
                <a:cxn ang="0">
                  <a:pos x="54" y="72"/>
                </a:cxn>
                <a:cxn ang="0">
                  <a:pos x="49" y="72"/>
                </a:cxn>
                <a:cxn ang="0">
                  <a:pos x="44" y="72"/>
                </a:cxn>
                <a:cxn ang="0">
                  <a:pos x="35" y="67"/>
                </a:cxn>
                <a:cxn ang="0">
                  <a:pos x="26" y="60"/>
                </a:cxn>
                <a:cxn ang="0">
                  <a:pos x="12" y="46"/>
                </a:cxn>
                <a:cxn ang="0">
                  <a:pos x="7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2" y="28"/>
                </a:cxn>
                <a:cxn ang="0">
                  <a:pos x="24" y="12"/>
                </a:cxn>
                <a:cxn ang="0">
                  <a:pos x="33" y="5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2" y="0"/>
                </a:cxn>
                <a:cxn ang="0">
                  <a:pos x="58" y="0"/>
                </a:cxn>
                <a:cxn ang="0">
                  <a:pos x="65" y="2"/>
                </a:cxn>
                <a:cxn ang="0">
                  <a:pos x="65" y="2"/>
                </a:cxn>
                <a:cxn ang="0">
                  <a:pos x="75" y="9"/>
                </a:cxn>
                <a:cxn ang="0">
                  <a:pos x="89" y="17"/>
                </a:cxn>
                <a:cxn ang="0">
                  <a:pos x="105" y="28"/>
                </a:cxn>
                <a:cxn ang="0">
                  <a:pos x="116" y="31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2">
                  <a:moveTo>
                    <a:pt x="125" y="35"/>
                  </a:moveTo>
                  <a:lnTo>
                    <a:pt x="125" y="35"/>
                  </a:lnTo>
                  <a:lnTo>
                    <a:pt x="116" y="37"/>
                  </a:lnTo>
                  <a:lnTo>
                    <a:pt x="107" y="40"/>
                  </a:lnTo>
                  <a:lnTo>
                    <a:pt x="91" y="51"/>
                  </a:lnTo>
                  <a:lnTo>
                    <a:pt x="77" y="61"/>
                  </a:lnTo>
                  <a:lnTo>
                    <a:pt x="66" y="68"/>
                  </a:lnTo>
                  <a:lnTo>
                    <a:pt x="66" y="68"/>
                  </a:lnTo>
                  <a:lnTo>
                    <a:pt x="61" y="72"/>
                  </a:lnTo>
                  <a:lnTo>
                    <a:pt x="54" y="72"/>
                  </a:lnTo>
                  <a:lnTo>
                    <a:pt x="49" y="72"/>
                  </a:lnTo>
                  <a:lnTo>
                    <a:pt x="44" y="72"/>
                  </a:lnTo>
                  <a:lnTo>
                    <a:pt x="35" y="67"/>
                  </a:lnTo>
                  <a:lnTo>
                    <a:pt x="26" y="60"/>
                  </a:lnTo>
                  <a:lnTo>
                    <a:pt x="12" y="46"/>
                  </a:lnTo>
                  <a:lnTo>
                    <a:pt x="7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2" y="28"/>
                  </a:lnTo>
                  <a:lnTo>
                    <a:pt x="24" y="12"/>
                  </a:lnTo>
                  <a:lnTo>
                    <a:pt x="33" y="5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2" y="0"/>
                  </a:lnTo>
                  <a:lnTo>
                    <a:pt x="58" y="0"/>
                  </a:lnTo>
                  <a:lnTo>
                    <a:pt x="65" y="2"/>
                  </a:lnTo>
                  <a:lnTo>
                    <a:pt x="65" y="2"/>
                  </a:lnTo>
                  <a:lnTo>
                    <a:pt x="75" y="9"/>
                  </a:lnTo>
                  <a:lnTo>
                    <a:pt x="89" y="17"/>
                  </a:lnTo>
                  <a:lnTo>
                    <a:pt x="105" y="28"/>
                  </a:lnTo>
                  <a:lnTo>
                    <a:pt x="116" y="31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47" name="Freeform 334"/>
            <p:cNvSpPr>
              <a:spLocks/>
            </p:cNvSpPr>
            <p:nvPr/>
          </p:nvSpPr>
          <p:spPr bwMode="auto">
            <a:xfrm>
              <a:off x="4249738" y="3303588"/>
              <a:ext cx="98425" cy="57150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7"/>
                </a:cxn>
                <a:cxn ang="0">
                  <a:pos x="108" y="40"/>
                </a:cxn>
                <a:cxn ang="0">
                  <a:pos x="92" y="51"/>
                </a:cxn>
                <a:cxn ang="0">
                  <a:pos x="78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2" y="72"/>
                </a:cxn>
                <a:cxn ang="0">
                  <a:pos x="55" y="72"/>
                </a:cxn>
                <a:cxn ang="0">
                  <a:pos x="50" y="72"/>
                </a:cxn>
                <a:cxn ang="0">
                  <a:pos x="44" y="72"/>
                </a:cxn>
                <a:cxn ang="0">
                  <a:pos x="35" y="67"/>
                </a:cxn>
                <a:cxn ang="0">
                  <a:pos x="27" y="60"/>
                </a:cxn>
                <a:cxn ang="0">
                  <a:pos x="13" y="46"/>
                </a:cxn>
                <a:cxn ang="0">
                  <a:pos x="5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3" y="28"/>
                </a:cxn>
                <a:cxn ang="0">
                  <a:pos x="25" y="12"/>
                </a:cxn>
                <a:cxn ang="0">
                  <a:pos x="34" y="5"/>
                </a:cxn>
                <a:cxn ang="0">
                  <a:pos x="42" y="2"/>
                </a:cxn>
                <a:cxn ang="0">
                  <a:pos x="48" y="0"/>
                </a:cxn>
                <a:cxn ang="0">
                  <a:pos x="53" y="0"/>
                </a:cxn>
                <a:cxn ang="0">
                  <a:pos x="58" y="0"/>
                </a:cxn>
                <a:cxn ang="0">
                  <a:pos x="65" y="2"/>
                </a:cxn>
                <a:cxn ang="0">
                  <a:pos x="65" y="2"/>
                </a:cxn>
                <a:cxn ang="0">
                  <a:pos x="74" y="9"/>
                </a:cxn>
                <a:cxn ang="0">
                  <a:pos x="90" y="17"/>
                </a:cxn>
                <a:cxn ang="0">
                  <a:pos x="106" y="28"/>
                </a:cxn>
                <a:cxn ang="0">
                  <a:pos x="115" y="31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2">
                  <a:moveTo>
                    <a:pt x="125" y="35"/>
                  </a:moveTo>
                  <a:lnTo>
                    <a:pt x="125" y="35"/>
                  </a:lnTo>
                  <a:lnTo>
                    <a:pt x="116" y="37"/>
                  </a:lnTo>
                  <a:lnTo>
                    <a:pt x="108" y="40"/>
                  </a:lnTo>
                  <a:lnTo>
                    <a:pt x="92" y="51"/>
                  </a:lnTo>
                  <a:lnTo>
                    <a:pt x="78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2" y="72"/>
                  </a:lnTo>
                  <a:lnTo>
                    <a:pt x="55" y="72"/>
                  </a:lnTo>
                  <a:lnTo>
                    <a:pt x="50" y="72"/>
                  </a:lnTo>
                  <a:lnTo>
                    <a:pt x="44" y="72"/>
                  </a:lnTo>
                  <a:lnTo>
                    <a:pt x="35" y="67"/>
                  </a:lnTo>
                  <a:lnTo>
                    <a:pt x="27" y="60"/>
                  </a:lnTo>
                  <a:lnTo>
                    <a:pt x="13" y="46"/>
                  </a:lnTo>
                  <a:lnTo>
                    <a:pt x="5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3" y="28"/>
                  </a:lnTo>
                  <a:lnTo>
                    <a:pt x="25" y="12"/>
                  </a:lnTo>
                  <a:lnTo>
                    <a:pt x="34" y="5"/>
                  </a:lnTo>
                  <a:lnTo>
                    <a:pt x="42" y="2"/>
                  </a:lnTo>
                  <a:lnTo>
                    <a:pt x="48" y="0"/>
                  </a:lnTo>
                  <a:lnTo>
                    <a:pt x="53" y="0"/>
                  </a:lnTo>
                  <a:lnTo>
                    <a:pt x="58" y="0"/>
                  </a:lnTo>
                  <a:lnTo>
                    <a:pt x="65" y="2"/>
                  </a:lnTo>
                  <a:lnTo>
                    <a:pt x="65" y="2"/>
                  </a:lnTo>
                  <a:lnTo>
                    <a:pt x="74" y="9"/>
                  </a:lnTo>
                  <a:lnTo>
                    <a:pt x="90" y="17"/>
                  </a:lnTo>
                  <a:lnTo>
                    <a:pt x="106" y="28"/>
                  </a:lnTo>
                  <a:lnTo>
                    <a:pt x="115" y="31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48" name="Freeform 335"/>
            <p:cNvSpPr>
              <a:spLocks/>
            </p:cNvSpPr>
            <p:nvPr/>
          </p:nvSpPr>
          <p:spPr bwMode="auto">
            <a:xfrm>
              <a:off x="4367213" y="3303588"/>
              <a:ext cx="100013" cy="57150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7"/>
                </a:cxn>
                <a:cxn ang="0">
                  <a:pos x="107" y="40"/>
                </a:cxn>
                <a:cxn ang="0">
                  <a:pos x="91" y="51"/>
                </a:cxn>
                <a:cxn ang="0">
                  <a:pos x="77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0" y="72"/>
                </a:cxn>
                <a:cxn ang="0">
                  <a:pos x="54" y="72"/>
                </a:cxn>
                <a:cxn ang="0">
                  <a:pos x="49" y="72"/>
                </a:cxn>
                <a:cxn ang="0">
                  <a:pos x="44" y="72"/>
                </a:cxn>
                <a:cxn ang="0">
                  <a:pos x="35" y="67"/>
                </a:cxn>
                <a:cxn ang="0">
                  <a:pos x="26" y="60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0" y="28"/>
                </a:cxn>
                <a:cxn ang="0">
                  <a:pos x="25" y="12"/>
                </a:cxn>
                <a:cxn ang="0">
                  <a:pos x="33" y="5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3" y="0"/>
                </a:cxn>
                <a:cxn ang="0">
                  <a:pos x="58" y="0"/>
                </a:cxn>
                <a:cxn ang="0">
                  <a:pos x="65" y="2"/>
                </a:cxn>
                <a:cxn ang="0">
                  <a:pos x="65" y="2"/>
                </a:cxn>
                <a:cxn ang="0">
                  <a:pos x="74" y="9"/>
                </a:cxn>
                <a:cxn ang="0">
                  <a:pos x="90" y="17"/>
                </a:cxn>
                <a:cxn ang="0">
                  <a:pos x="106" y="28"/>
                </a:cxn>
                <a:cxn ang="0">
                  <a:pos x="114" y="31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2">
                  <a:moveTo>
                    <a:pt x="125" y="35"/>
                  </a:moveTo>
                  <a:lnTo>
                    <a:pt x="125" y="35"/>
                  </a:lnTo>
                  <a:lnTo>
                    <a:pt x="116" y="37"/>
                  </a:lnTo>
                  <a:lnTo>
                    <a:pt x="107" y="40"/>
                  </a:lnTo>
                  <a:lnTo>
                    <a:pt x="91" y="51"/>
                  </a:lnTo>
                  <a:lnTo>
                    <a:pt x="77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0" y="72"/>
                  </a:lnTo>
                  <a:lnTo>
                    <a:pt x="54" y="72"/>
                  </a:lnTo>
                  <a:lnTo>
                    <a:pt x="49" y="72"/>
                  </a:lnTo>
                  <a:lnTo>
                    <a:pt x="44" y="72"/>
                  </a:lnTo>
                  <a:lnTo>
                    <a:pt x="35" y="67"/>
                  </a:lnTo>
                  <a:lnTo>
                    <a:pt x="26" y="60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0" y="28"/>
                  </a:lnTo>
                  <a:lnTo>
                    <a:pt x="25" y="12"/>
                  </a:lnTo>
                  <a:lnTo>
                    <a:pt x="33" y="5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3" y="0"/>
                  </a:lnTo>
                  <a:lnTo>
                    <a:pt x="58" y="0"/>
                  </a:lnTo>
                  <a:lnTo>
                    <a:pt x="65" y="2"/>
                  </a:lnTo>
                  <a:lnTo>
                    <a:pt x="65" y="2"/>
                  </a:lnTo>
                  <a:lnTo>
                    <a:pt x="74" y="9"/>
                  </a:lnTo>
                  <a:lnTo>
                    <a:pt x="90" y="17"/>
                  </a:lnTo>
                  <a:lnTo>
                    <a:pt x="106" y="28"/>
                  </a:lnTo>
                  <a:lnTo>
                    <a:pt x="114" y="31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49" name="Freeform 336"/>
            <p:cNvSpPr>
              <a:spLocks/>
            </p:cNvSpPr>
            <p:nvPr/>
          </p:nvSpPr>
          <p:spPr bwMode="auto">
            <a:xfrm>
              <a:off x="4486276" y="3303588"/>
              <a:ext cx="98425" cy="57150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6" y="37"/>
                </a:cxn>
                <a:cxn ang="0">
                  <a:pos x="107" y="40"/>
                </a:cxn>
                <a:cxn ang="0">
                  <a:pos x="91" y="51"/>
                </a:cxn>
                <a:cxn ang="0">
                  <a:pos x="77" y="61"/>
                </a:cxn>
                <a:cxn ang="0">
                  <a:pos x="66" y="68"/>
                </a:cxn>
                <a:cxn ang="0">
                  <a:pos x="66" y="68"/>
                </a:cxn>
                <a:cxn ang="0">
                  <a:pos x="59" y="72"/>
                </a:cxn>
                <a:cxn ang="0">
                  <a:pos x="54" y="72"/>
                </a:cxn>
                <a:cxn ang="0">
                  <a:pos x="49" y="72"/>
                </a:cxn>
                <a:cxn ang="0">
                  <a:pos x="44" y="72"/>
                </a:cxn>
                <a:cxn ang="0">
                  <a:pos x="35" y="67"/>
                </a:cxn>
                <a:cxn ang="0">
                  <a:pos x="26" y="60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0" y="28"/>
                </a:cxn>
                <a:cxn ang="0">
                  <a:pos x="24" y="12"/>
                </a:cxn>
                <a:cxn ang="0">
                  <a:pos x="33" y="5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2" y="0"/>
                </a:cxn>
                <a:cxn ang="0">
                  <a:pos x="58" y="0"/>
                </a:cxn>
                <a:cxn ang="0">
                  <a:pos x="63" y="2"/>
                </a:cxn>
                <a:cxn ang="0">
                  <a:pos x="63" y="2"/>
                </a:cxn>
                <a:cxn ang="0">
                  <a:pos x="74" y="9"/>
                </a:cxn>
                <a:cxn ang="0">
                  <a:pos x="88" y="17"/>
                </a:cxn>
                <a:cxn ang="0">
                  <a:pos x="105" y="28"/>
                </a:cxn>
                <a:cxn ang="0">
                  <a:pos x="114" y="31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2">
                  <a:moveTo>
                    <a:pt x="123" y="35"/>
                  </a:moveTo>
                  <a:lnTo>
                    <a:pt x="123" y="35"/>
                  </a:lnTo>
                  <a:lnTo>
                    <a:pt x="116" y="37"/>
                  </a:lnTo>
                  <a:lnTo>
                    <a:pt x="107" y="40"/>
                  </a:lnTo>
                  <a:lnTo>
                    <a:pt x="91" y="51"/>
                  </a:lnTo>
                  <a:lnTo>
                    <a:pt x="77" y="61"/>
                  </a:lnTo>
                  <a:lnTo>
                    <a:pt x="66" y="68"/>
                  </a:lnTo>
                  <a:lnTo>
                    <a:pt x="66" y="68"/>
                  </a:lnTo>
                  <a:lnTo>
                    <a:pt x="59" y="72"/>
                  </a:lnTo>
                  <a:lnTo>
                    <a:pt x="54" y="72"/>
                  </a:lnTo>
                  <a:lnTo>
                    <a:pt x="49" y="72"/>
                  </a:lnTo>
                  <a:lnTo>
                    <a:pt x="44" y="72"/>
                  </a:lnTo>
                  <a:lnTo>
                    <a:pt x="35" y="67"/>
                  </a:lnTo>
                  <a:lnTo>
                    <a:pt x="26" y="60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0" y="28"/>
                  </a:lnTo>
                  <a:lnTo>
                    <a:pt x="24" y="12"/>
                  </a:lnTo>
                  <a:lnTo>
                    <a:pt x="33" y="5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2" y="0"/>
                  </a:lnTo>
                  <a:lnTo>
                    <a:pt x="58" y="0"/>
                  </a:lnTo>
                  <a:lnTo>
                    <a:pt x="63" y="2"/>
                  </a:lnTo>
                  <a:lnTo>
                    <a:pt x="63" y="2"/>
                  </a:lnTo>
                  <a:lnTo>
                    <a:pt x="74" y="9"/>
                  </a:lnTo>
                  <a:lnTo>
                    <a:pt x="88" y="17"/>
                  </a:lnTo>
                  <a:lnTo>
                    <a:pt x="105" y="28"/>
                  </a:lnTo>
                  <a:lnTo>
                    <a:pt x="114" y="31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50" name="Freeform 337"/>
            <p:cNvSpPr>
              <a:spLocks/>
            </p:cNvSpPr>
            <p:nvPr/>
          </p:nvSpPr>
          <p:spPr bwMode="auto">
            <a:xfrm>
              <a:off x="4605338" y="3303588"/>
              <a:ext cx="98425" cy="57150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6" y="37"/>
                </a:cxn>
                <a:cxn ang="0">
                  <a:pos x="108" y="40"/>
                </a:cxn>
                <a:cxn ang="0">
                  <a:pos x="92" y="51"/>
                </a:cxn>
                <a:cxn ang="0">
                  <a:pos x="78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0" y="72"/>
                </a:cxn>
                <a:cxn ang="0">
                  <a:pos x="55" y="72"/>
                </a:cxn>
                <a:cxn ang="0">
                  <a:pos x="50" y="72"/>
                </a:cxn>
                <a:cxn ang="0">
                  <a:pos x="44" y="72"/>
                </a:cxn>
                <a:cxn ang="0">
                  <a:pos x="35" y="67"/>
                </a:cxn>
                <a:cxn ang="0">
                  <a:pos x="27" y="60"/>
                </a:cxn>
                <a:cxn ang="0">
                  <a:pos x="13" y="46"/>
                </a:cxn>
                <a:cxn ang="0">
                  <a:pos x="6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6" y="35"/>
                </a:cxn>
                <a:cxn ang="0">
                  <a:pos x="11" y="28"/>
                </a:cxn>
                <a:cxn ang="0">
                  <a:pos x="25" y="12"/>
                </a:cxn>
                <a:cxn ang="0">
                  <a:pos x="32" y="5"/>
                </a:cxn>
                <a:cxn ang="0">
                  <a:pos x="42" y="2"/>
                </a:cxn>
                <a:cxn ang="0">
                  <a:pos x="46" y="0"/>
                </a:cxn>
                <a:cxn ang="0">
                  <a:pos x="51" y="0"/>
                </a:cxn>
                <a:cxn ang="0">
                  <a:pos x="58" y="0"/>
                </a:cxn>
                <a:cxn ang="0">
                  <a:pos x="64" y="2"/>
                </a:cxn>
                <a:cxn ang="0">
                  <a:pos x="64" y="2"/>
                </a:cxn>
                <a:cxn ang="0">
                  <a:pos x="74" y="9"/>
                </a:cxn>
                <a:cxn ang="0">
                  <a:pos x="88" y="17"/>
                </a:cxn>
                <a:cxn ang="0">
                  <a:pos x="106" y="28"/>
                </a:cxn>
                <a:cxn ang="0">
                  <a:pos x="115" y="31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2">
                  <a:moveTo>
                    <a:pt x="123" y="35"/>
                  </a:moveTo>
                  <a:lnTo>
                    <a:pt x="123" y="35"/>
                  </a:lnTo>
                  <a:lnTo>
                    <a:pt x="116" y="37"/>
                  </a:lnTo>
                  <a:lnTo>
                    <a:pt x="108" y="40"/>
                  </a:lnTo>
                  <a:lnTo>
                    <a:pt x="92" y="51"/>
                  </a:lnTo>
                  <a:lnTo>
                    <a:pt x="78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0" y="72"/>
                  </a:lnTo>
                  <a:lnTo>
                    <a:pt x="55" y="72"/>
                  </a:lnTo>
                  <a:lnTo>
                    <a:pt x="50" y="72"/>
                  </a:lnTo>
                  <a:lnTo>
                    <a:pt x="44" y="72"/>
                  </a:lnTo>
                  <a:lnTo>
                    <a:pt x="35" y="67"/>
                  </a:lnTo>
                  <a:lnTo>
                    <a:pt x="27" y="60"/>
                  </a:lnTo>
                  <a:lnTo>
                    <a:pt x="13" y="46"/>
                  </a:lnTo>
                  <a:lnTo>
                    <a:pt x="6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6" y="35"/>
                  </a:lnTo>
                  <a:lnTo>
                    <a:pt x="11" y="28"/>
                  </a:lnTo>
                  <a:lnTo>
                    <a:pt x="25" y="12"/>
                  </a:lnTo>
                  <a:lnTo>
                    <a:pt x="32" y="5"/>
                  </a:lnTo>
                  <a:lnTo>
                    <a:pt x="42" y="2"/>
                  </a:lnTo>
                  <a:lnTo>
                    <a:pt x="46" y="0"/>
                  </a:lnTo>
                  <a:lnTo>
                    <a:pt x="51" y="0"/>
                  </a:lnTo>
                  <a:lnTo>
                    <a:pt x="58" y="0"/>
                  </a:lnTo>
                  <a:lnTo>
                    <a:pt x="64" y="2"/>
                  </a:lnTo>
                  <a:lnTo>
                    <a:pt x="64" y="2"/>
                  </a:lnTo>
                  <a:lnTo>
                    <a:pt x="74" y="9"/>
                  </a:lnTo>
                  <a:lnTo>
                    <a:pt x="88" y="17"/>
                  </a:lnTo>
                  <a:lnTo>
                    <a:pt x="106" y="28"/>
                  </a:lnTo>
                  <a:lnTo>
                    <a:pt x="115" y="31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51" name="Freeform 338"/>
            <p:cNvSpPr>
              <a:spLocks/>
            </p:cNvSpPr>
            <p:nvPr/>
          </p:nvSpPr>
          <p:spPr bwMode="auto">
            <a:xfrm>
              <a:off x="4724401" y="3303588"/>
              <a:ext cx="98425" cy="57150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4" y="37"/>
                </a:cxn>
                <a:cxn ang="0">
                  <a:pos x="107" y="40"/>
                </a:cxn>
                <a:cxn ang="0">
                  <a:pos x="90" y="51"/>
                </a:cxn>
                <a:cxn ang="0">
                  <a:pos x="76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0" y="72"/>
                </a:cxn>
                <a:cxn ang="0">
                  <a:pos x="54" y="72"/>
                </a:cxn>
                <a:cxn ang="0">
                  <a:pos x="49" y="72"/>
                </a:cxn>
                <a:cxn ang="0">
                  <a:pos x="44" y="72"/>
                </a:cxn>
                <a:cxn ang="0">
                  <a:pos x="33" y="67"/>
                </a:cxn>
                <a:cxn ang="0">
                  <a:pos x="26" y="60"/>
                </a:cxn>
                <a:cxn ang="0">
                  <a:pos x="10" y="46"/>
                </a:cxn>
                <a:cxn ang="0">
                  <a:pos x="5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0" y="28"/>
                </a:cxn>
                <a:cxn ang="0">
                  <a:pos x="25" y="12"/>
                </a:cxn>
                <a:cxn ang="0">
                  <a:pos x="32" y="5"/>
                </a:cxn>
                <a:cxn ang="0">
                  <a:pos x="40" y="2"/>
                </a:cxn>
                <a:cxn ang="0">
                  <a:pos x="46" y="0"/>
                </a:cxn>
                <a:cxn ang="0">
                  <a:pos x="51" y="0"/>
                </a:cxn>
                <a:cxn ang="0">
                  <a:pos x="58" y="0"/>
                </a:cxn>
                <a:cxn ang="0">
                  <a:pos x="63" y="2"/>
                </a:cxn>
                <a:cxn ang="0">
                  <a:pos x="63" y="2"/>
                </a:cxn>
                <a:cxn ang="0">
                  <a:pos x="74" y="9"/>
                </a:cxn>
                <a:cxn ang="0">
                  <a:pos x="88" y="17"/>
                </a:cxn>
                <a:cxn ang="0">
                  <a:pos x="106" y="28"/>
                </a:cxn>
                <a:cxn ang="0">
                  <a:pos x="114" y="31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2">
                  <a:moveTo>
                    <a:pt x="123" y="35"/>
                  </a:moveTo>
                  <a:lnTo>
                    <a:pt x="123" y="35"/>
                  </a:lnTo>
                  <a:lnTo>
                    <a:pt x="114" y="37"/>
                  </a:lnTo>
                  <a:lnTo>
                    <a:pt x="107" y="40"/>
                  </a:lnTo>
                  <a:lnTo>
                    <a:pt x="90" y="51"/>
                  </a:lnTo>
                  <a:lnTo>
                    <a:pt x="76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0" y="72"/>
                  </a:lnTo>
                  <a:lnTo>
                    <a:pt x="54" y="72"/>
                  </a:lnTo>
                  <a:lnTo>
                    <a:pt x="49" y="72"/>
                  </a:lnTo>
                  <a:lnTo>
                    <a:pt x="44" y="72"/>
                  </a:lnTo>
                  <a:lnTo>
                    <a:pt x="33" y="67"/>
                  </a:lnTo>
                  <a:lnTo>
                    <a:pt x="26" y="60"/>
                  </a:lnTo>
                  <a:lnTo>
                    <a:pt x="10" y="46"/>
                  </a:lnTo>
                  <a:lnTo>
                    <a:pt x="5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0" y="28"/>
                  </a:lnTo>
                  <a:lnTo>
                    <a:pt x="25" y="12"/>
                  </a:lnTo>
                  <a:lnTo>
                    <a:pt x="32" y="5"/>
                  </a:lnTo>
                  <a:lnTo>
                    <a:pt x="40" y="2"/>
                  </a:lnTo>
                  <a:lnTo>
                    <a:pt x="46" y="0"/>
                  </a:lnTo>
                  <a:lnTo>
                    <a:pt x="51" y="0"/>
                  </a:lnTo>
                  <a:lnTo>
                    <a:pt x="58" y="0"/>
                  </a:lnTo>
                  <a:lnTo>
                    <a:pt x="63" y="2"/>
                  </a:lnTo>
                  <a:lnTo>
                    <a:pt x="63" y="2"/>
                  </a:lnTo>
                  <a:lnTo>
                    <a:pt x="74" y="9"/>
                  </a:lnTo>
                  <a:lnTo>
                    <a:pt x="88" y="17"/>
                  </a:lnTo>
                  <a:lnTo>
                    <a:pt x="106" y="28"/>
                  </a:lnTo>
                  <a:lnTo>
                    <a:pt x="114" y="31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52" name="Freeform 339"/>
            <p:cNvSpPr>
              <a:spLocks/>
            </p:cNvSpPr>
            <p:nvPr/>
          </p:nvSpPr>
          <p:spPr bwMode="auto">
            <a:xfrm>
              <a:off x="4841876" y="3303588"/>
              <a:ext cx="98425" cy="57150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7"/>
                </a:cxn>
                <a:cxn ang="0">
                  <a:pos x="109" y="40"/>
                </a:cxn>
                <a:cxn ang="0">
                  <a:pos x="91" y="51"/>
                </a:cxn>
                <a:cxn ang="0">
                  <a:pos x="77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1" y="72"/>
                </a:cxn>
                <a:cxn ang="0">
                  <a:pos x="56" y="72"/>
                </a:cxn>
                <a:cxn ang="0">
                  <a:pos x="51" y="72"/>
                </a:cxn>
                <a:cxn ang="0">
                  <a:pos x="46" y="72"/>
                </a:cxn>
                <a:cxn ang="0">
                  <a:pos x="35" y="67"/>
                </a:cxn>
                <a:cxn ang="0">
                  <a:pos x="28" y="60"/>
                </a:cxn>
                <a:cxn ang="0">
                  <a:pos x="12" y="46"/>
                </a:cxn>
                <a:cxn ang="0">
                  <a:pos x="7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7" y="35"/>
                </a:cxn>
                <a:cxn ang="0">
                  <a:pos x="12" y="28"/>
                </a:cxn>
                <a:cxn ang="0">
                  <a:pos x="26" y="12"/>
                </a:cxn>
                <a:cxn ang="0">
                  <a:pos x="33" y="5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3" y="0"/>
                </a:cxn>
                <a:cxn ang="0">
                  <a:pos x="58" y="0"/>
                </a:cxn>
                <a:cxn ang="0">
                  <a:pos x="65" y="2"/>
                </a:cxn>
                <a:cxn ang="0">
                  <a:pos x="65" y="2"/>
                </a:cxn>
                <a:cxn ang="0">
                  <a:pos x="76" y="9"/>
                </a:cxn>
                <a:cxn ang="0">
                  <a:pos x="90" y="17"/>
                </a:cxn>
                <a:cxn ang="0">
                  <a:pos x="107" y="28"/>
                </a:cxn>
                <a:cxn ang="0">
                  <a:pos x="116" y="31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2">
                  <a:moveTo>
                    <a:pt x="125" y="35"/>
                  </a:moveTo>
                  <a:lnTo>
                    <a:pt x="125" y="35"/>
                  </a:lnTo>
                  <a:lnTo>
                    <a:pt x="116" y="37"/>
                  </a:lnTo>
                  <a:lnTo>
                    <a:pt x="109" y="40"/>
                  </a:lnTo>
                  <a:lnTo>
                    <a:pt x="91" y="51"/>
                  </a:lnTo>
                  <a:lnTo>
                    <a:pt x="77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1" y="72"/>
                  </a:lnTo>
                  <a:lnTo>
                    <a:pt x="56" y="72"/>
                  </a:lnTo>
                  <a:lnTo>
                    <a:pt x="51" y="72"/>
                  </a:lnTo>
                  <a:lnTo>
                    <a:pt x="46" y="72"/>
                  </a:lnTo>
                  <a:lnTo>
                    <a:pt x="35" y="67"/>
                  </a:lnTo>
                  <a:lnTo>
                    <a:pt x="28" y="60"/>
                  </a:lnTo>
                  <a:lnTo>
                    <a:pt x="12" y="46"/>
                  </a:lnTo>
                  <a:lnTo>
                    <a:pt x="7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7" y="35"/>
                  </a:lnTo>
                  <a:lnTo>
                    <a:pt x="12" y="28"/>
                  </a:lnTo>
                  <a:lnTo>
                    <a:pt x="26" y="12"/>
                  </a:lnTo>
                  <a:lnTo>
                    <a:pt x="33" y="5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3" y="0"/>
                  </a:lnTo>
                  <a:lnTo>
                    <a:pt x="58" y="0"/>
                  </a:lnTo>
                  <a:lnTo>
                    <a:pt x="65" y="2"/>
                  </a:lnTo>
                  <a:lnTo>
                    <a:pt x="65" y="2"/>
                  </a:lnTo>
                  <a:lnTo>
                    <a:pt x="76" y="9"/>
                  </a:lnTo>
                  <a:lnTo>
                    <a:pt x="90" y="17"/>
                  </a:lnTo>
                  <a:lnTo>
                    <a:pt x="107" y="28"/>
                  </a:lnTo>
                  <a:lnTo>
                    <a:pt x="116" y="31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53" name="Freeform 340"/>
            <p:cNvSpPr>
              <a:spLocks/>
            </p:cNvSpPr>
            <p:nvPr/>
          </p:nvSpPr>
          <p:spPr bwMode="auto">
            <a:xfrm>
              <a:off x="4960938" y="3303588"/>
              <a:ext cx="98425" cy="57150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7"/>
                </a:cxn>
                <a:cxn ang="0">
                  <a:pos x="107" y="40"/>
                </a:cxn>
                <a:cxn ang="0">
                  <a:pos x="91" y="51"/>
                </a:cxn>
                <a:cxn ang="0">
                  <a:pos x="77" y="61"/>
                </a:cxn>
                <a:cxn ang="0">
                  <a:pos x="66" y="68"/>
                </a:cxn>
                <a:cxn ang="0">
                  <a:pos x="66" y="68"/>
                </a:cxn>
                <a:cxn ang="0">
                  <a:pos x="61" y="72"/>
                </a:cxn>
                <a:cxn ang="0">
                  <a:pos x="56" y="72"/>
                </a:cxn>
                <a:cxn ang="0">
                  <a:pos x="49" y="72"/>
                </a:cxn>
                <a:cxn ang="0">
                  <a:pos x="45" y="72"/>
                </a:cxn>
                <a:cxn ang="0">
                  <a:pos x="35" y="67"/>
                </a:cxn>
                <a:cxn ang="0">
                  <a:pos x="26" y="60"/>
                </a:cxn>
                <a:cxn ang="0">
                  <a:pos x="12" y="46"/>
                </a:cxn>
                <a:cxn ang="0">
                  <a:pos x="7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2" y="28"/>
                </a:cxn>
                <a:cxn ang="0">
                  <a:pos x="24" y="12"/>
                </a:cxn>
                <a:cxn ang="0">
                  <a:pos x="33" y="5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2" y="0"/>
                </a:cxn>
                <a:cxn ang="0">
                  <a:pos x="58" y="0"/>
                </a:cxn>
                <a:cxn ang="0">
                  <a:pos x="65" y="2"/>
                </a:cxn>
                <a:cxn ang="0">
                  <a:pos x="65" y="2"/>
                </a:cxn>
                <a:cxn ang="0">
                  <a:pos x="75" y="9"/>
                </a:cxn>
                <a:cxn ang="0">
                  <a:pos x="89" y="17"/>
                </a:cxn>
                <a:cxn ang="0">
                  <a:pos x="107" y="28"/>
                </a:cxn>
                <a:cxn ang="0">
                  <a:pos x="116" y="31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2">
                  <a:moveTo>
                    <a:pt x="125" y="35"/>
                  </a:moveTo>
                  <a:lnTo>
                    <a:pt x="125" y="35"/>
                  </a:lnTo>
                  <a:lnTo>
                    <a:pt x="116" y="37"/>
                  </a:lnTo>
                  <a:lnTo>
                    <a:pt x="107" y="40"/>
                  </a:lnTo>
                  <a:lnTo>
                    <a:pt x="91" y="51"/>
                  </a:lnTo>
                  <a:lnTo>
                    <a:pt x="77" y="61"/>
                  </a:lnTo>
                  <a:lnTo>
                    <a:pt x="66" y="68"/>
                  </a:lnTo>
                  <a:lnTo>
                    <a:pt x="66" y="68"/>
                  </a:lnTo>
                  <a:lnTo>
                    <a:pt x="61" y="72"/>
                  </a:lnTo>
                  <a:lnTo>
                    <a:pt x="56" y="72"/>
                  </a:lnTo>
                  <a:lnTo>
                    <a:pt x="49" y="72"/>
                  </a:lnTo>
                  <a:lnTo>
                    <a:pt x="45" y="72"/>
                  </a:lnTo>
                  <a:lnTo>
                    <a:pt x="35" y="67"/>
                  </a:lnTo>
                  <a:lnTo>
                    <a:pt x="26" y="60"/>
                  </a:lnTo>
                  <a:lnTo>
                    <a:pt x="12" y="46"/>
                  </a:lnTo>
                  <a:lnTo>
                    <a:pt x="7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2" y="28"/>
                  </a:lnTo>
                  <a:lnTo>
                    <a:pt x="24" y="12"/>
                  </a:lnTo>
                  <a:lnTo>
                    <a:pt x="33" y="5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2" y="0"/>
                  </a:lnTo>
                  <a:lnTo>
                    <a:pt x="58" y="0"/>
                  </a:lnTo>
                  <a:lnTo>
                    <a:pt x="65" y="2"/>
                  </a:lnTo>
                  <a:lnTo>
                    <a:pt x="65" y="2"/>
                  </a:lnTo>
                  <a:lnTo>
                    <a:pt x="75" y="9"/>
                  </a:lnTo>
                  <a:lnTo>
                    <a:pt x="89" y="17"/>
                  </a:lnTo>
                  <a:lnTo>
                    <a:pt x="107" y="28"/>
                  </a:lnTo>
                  <a:lnTo>
                    <a:pt x="116" y="31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54" name="Freeform 341"/>
            <p:cNvSpPr>
              <a:spLocks/>
            </p:cNvSpPr>
            <p:nvPr/>
          </p:nvSpPr>
          <p:spPr bwMode="auto">
            <a:xfrm>
              <a:off x="5080001" y="3303588"/>
              <a:ext cx="98425" cy="57150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7"/>
                </a:cxn>
                <a:cxn ang="0">
                  <a:pos x="108" y="40"/>
                </a:cxn>
                <a:cxn ang="0">
                  <a:pos x="92" y="51"/>
                </a:cxn>
                <a:cxn ang="0">
                  <a:pos x="78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2" y="72"/>
                </a:cxn>
                <a:cxn ang="0">
                  <a:pos x="55" y="72"/>
                </a:cxn>
                <a:cxn ang="0">
                  <a:pos x="49" y="72"/>
                </a:cxn>
                <a:cxn ang="0">
                  <a:pos x="44" y="72"/>
                </a:cxn>
                <a:cxn ang="0">
                  <a:pos x="35" y="67"/>
                </a:cxn>
                <a:cxn ang="0">
                  <a:pos x="27" y="60"/>
                </a:cxn>
                <a:cxn ang="0">
                  <a:pos x="13" y="46"/>
                </a:cxn>
                <a:cxn ang="0">
                  <a:pos x="7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3" y="28"/>
                </a:cxn>
                <a:cxn ang="0">
                  <a:pos x="25" y="12"/>
                </a:cxn>
                <a:cxn ang="0">
                  <a:pos x="34" y="5"/>
                </a:cxn>
                <a:cxn ang="0">
                  <a:pos x="42" y="2"/>
                </a:cxn>
                <a:cxn ang="0">
                  <a:pos x="48" y="0"/>
                </a:cxn>
                <a:cxn ang="0">
                  <a:pos x="53" y="0"/>
                </a:cxn>
                <a:cxn ang="0">
                  <a:pos x="58" y="0"/>
                </a:cxn>
                <a:cxn ang="0">
                  <a:pos x="65" y="2"/>
                </a:cxn>
                <a:cxn ang="0">
                  <a:pos x="65" y="2"/>
                </a:cxn>
                <a:cxn ang="0">
                  <a:pos x="76" y="9"/>
                </a:cxn>
                <a:cxn ang="0">
                  <a:pos x="90" y="17"/>
                </a:cxn>
                <a:cxn ang="0">
                  <a:pos x="106" y="28"/>
                </a:cxn>
                <a:cxn ang="0">
                  <a:pos x="116" y="31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2">
                  <a:moveTo>
                    <a:pt x="125" y="35"/>
                  </a:moveTo>
                  <a:lnTo>
                    <a:pt x="125" y="35"/>
                  </a:lnTo>
                  <a:lnTo>
                    <a:pt x="116" y="37"/>
                  </a:lnTo>
                  <a:lnTo>
                    <a:pt x="108" y="40"/>
                  </a:lnTo>
                  <a:lnTo>
                    <a:pt x="92" y="51"/>
                  </a:lnTo>
                  <a:lnTo>
                    <a:pt x="78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2" y="72"/>
                  </a:lnTo>
                  <a:lnTo>
                    <a:pt x="55" y="72"/>
                  </a:lnTo>
                  <a:lnTo>
                    <a:pt x="49" y="72"/>
                  </a:lnTo>
                  <a:lnTo>
                    <a:pt x="44" y="72"/>
                  </a:lnTo>
                  <a:lnTo>
                    <a:pt x="35" y="67"/>
                  </a:lnTo>
                  <a:lnTo>
                    <a:pt x="27" y="60"/>
                  </a:lnTo>
                  <a:lnTo>
                    <a:pt x="13" y="46"/>
                  </a:lnTo>
                  <a:lnTo>
                    <a:pt x="7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3" y="28"/>
                  </a:lnTo>
                  <a:lnTo>
                    <a:pt x="25" y="12"/>
                  </a:lnTo>
                  <a:lnTo>
                    <a:pt x="34" y="5"/>
                  </a:lnTo>
                  <a:lnTo>
                    <a:pt x="42" y="2"/>
                  </a:lnTo>
                  <a:lnTo>
                    <a:pt x="48" y="0"/>
                  </a:lnTo>
                  <a:lnTo>
                    <a:pt x="53" y="0"/>
                  </a:lnTo>
                  <a:lnTo>
                    <a:pt x="58" y="0"/>
                  </a:lnTo>
                  <a:lnTo>
                    <a:pt x="65" y="2"/>
                  </a:lnTo>
                  <a:lnTo>
                    <a:pt x="65" y="2"/>
                  </a:lnTo>
                  <a:lnTo>
                    <a:pt x="76" y="9"/>
                  </a:lnTo>
                  <a:lnTo>
                    <a:pt x="90" y="17"/>
                  </a:lnTo>
                  <a:lnTo>
                    <a:pt x="106" y="28"/>
                  </a:lnTo>
                  <a:lnTo>
                    <a:pt x="116" y="31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55" name="Freeform 342"/>
            <p:cNvSpPr>
              <a:spLocks/>
            </p:cNvSpPr>
            <p:nvPr/>
          </p:nvSpPr>
          <p:spPr bwMode="auto">
            <a:xfrm>
              <a:off x="5197476" y="3303588"/>
              <a:ext cx="100013" cy="57150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7"/>
                </a:cxn>
                <a:cxn ang="0">
                  <a:pos x="107" y="40"/>
                </a:cxn>
                <a:cxn ang="0">
                  <a:pos x="91" y="51"/>
                </a:cxn>
                <a:cxn ang="0">
                  <a:pos x="77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1" y="72"/>
                </a:cxn>
                <a:cxn ang="0">
                  <a:pos x="54" y="72"/>
                </a:cxn>
                <a:cxn ang="0">
                  <a:pos x="49" y="72"/>
                </a:cxn>
                <a:cxn ang="0">
                  <a:pos x="44" y="72"/>
                </a:cxn>
                <a:cxn ang="0">
                  <a:pos x="35" y="67"/>
                </a:cxn>
                <a:cxn ang="0">
                  <a:pos x="26" y="60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2" y="28"/>
                </a:cxn>
                <a:cxn ang="0">
                  <a:pos x="25" y="12"/>
                </a:cxn>
                <a:cxn ang="0">
                  <a:pos x="33" y="5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3" y="0"/>
                </a:cxn>
                <a:cxn ang="0">
                  <a:pos x="58" y="0"/>
                </a:cxn>
                <a:cxn ang="0">
                  <a:pos x="65" y="2"/>
                </a:cxn>
                <a:cxn ang="0">
                  <a:pos x="65" y="2"/>
                </a:cxn>
                <a:cxn ang="0">
                  <a:pos x="74" y="9"/>
                </a:cxn>
                <a:cxn ang="0">
                  <a:pos x="90" y="17"/>
                </a:cxn>
                <a:cxn ang="0">
                  <a:pos x="106" y="28"/>
                </a:cxn>
                <a:cxn ang="0">
                  <a:pos x="114" y="31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2">
                  <a:moveTo>
                    <a:pt x="125" y="35"/>
                  </a:moveTo>
                  <a:lnTo>
                    <a:pt x="125" y="35"/>
                  </a:lnTo>
                  <a:lnTo>
                    <a:pt x="116" y="37"/>
                  </a:lnTo>
                  <a:lnTo>
                    <a:pt x="107" y="40"/>
                  </a:lnTo>
                  <a:lnTo>
                    <a:pt x="91" y="51"/>
                  </a:lnTo>
                  <a:lnTo>
                    <a:pt x="77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1" y="72"/>
                  </a:lnTo>
                  <a:lnTo>
                    <a:pt x="54" y="72"/>
                  </a:lnTo>
                  <a:lnTo>
                    <a:pt x="49" y="72"/>
                  </a:lnTo>
                  <a:lnTo>
                    <a:pt x="44" y="72"/>
                  </a:lnTo>
                  <a:lnTo>
                    <a:pt x="35" y="67"/>
                  </a:lnTo>
                  <a:lnTo>
                    <a:pt x="26" y="60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2" y="28"/>
                  </a:lnTo>
                  <a:lnTo>
                    <a:pt x="25" y="12"/>
                  </a:lnTo>
                  <a:lnTo>
                    <a:pt x="33" y="5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3" y="0"/>
                  </a:lnTo>
                  <a:lnTo>
                    <a:pt x="58" y="0"/>
                  </a:lnTo>
                  <a:lnTo>
                    <a:pt x="65" y="2"/>
                  </a:lnTo>
                  <a:lnTo>
                    <a:pt x="65" y="2"/>
                  </a:lnTo>
                  <a:lnTo>
                    <a:pt x="74" y="9"/>
                  </a:lnTo>
                  <a:lnTo>
                    <a:pt x="90" y="17"/>
                  </a:lnTo>
                  <a:lnTo>
                    <a:pt x="106" y="28"/>
                  </a:lnTo>
                  <a:lnTo>
                    <a:pt x="114" y="31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56" name="Freeform 343"/>
            <p:cNvSpPr>
              <a:spLocks/>
            </p:cNvSpPr>
            <p:nvPr/>
          </p:nvSpPr>
          <p:spPr bwMode="auto">
            <a:xfrm>
              <a:off x="5316538" y="3303588"/>
              <a:ext cx="100013" cy="57150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7"/>
                </a:cxn>
                <a:cxn ang="0">
                  <a:pos x="107" y="40"/>
                </a:cxn>
                <a:cxn ang="0">
                  <a:pos x="91" y="51"/>
                </a:cxn>
                <a:cxn ang="0">
                  <a:pos x="77" y="61"/>
                </a:cxn>
                <a:cxn ang="0">
                  <a:pos x="66" y="68"/>
                </a:cxn>
                <a:cxn ang="0">
                  <a:pos x="66" y="68"/>
                </a:cxn>
                <a:cxn ang="0">
                  <a:pos x="59" y="72"/>
                </a:cxn>
                <a:cxn ang="0">
                  <a:pos x="54" y="72"/>
                </a:cxn>
                <a:cxn ang="0">
                  <a:pos x="49" y="72"/>
                </a:cxn>
                <a:cxn ang="0">
                  <a:pos x="44" y="72"/>
                </a:cxn>
                <a:cxn ang="0">
                  <a:pos x="35" y="67"/>
                </a:cxn>
                <a:cxn ang="0">
                  <a:pos x="26" y="60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0" y="28"/>
                </a:cxn>
                <a:cxn ang="0">
                  <a:pos x="24" y="12"/>
                </a:cxn>
                <a:cxn ang="0">
                  <a:pos x="33" y="5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2" y="0"/>
                </a:cxn>
                <a:cxn ang="0">
                  <a:pos x="58" y="0"/>
                </a:cxn>
                <a:cxn ang="0">
                  <a:pos x="63" y="2"/>
                </a:cxn>
                <a:cxn ang="0">
                  <a:pos x="63" y="2"/>
                </a:cxn>
                <a:cxn ang="0">
                  <a:pos x="73" y="9"/>
                </a:cxn>
                <a:cxn ang="0">
                  <a:pos x="89" y="17"/>
                </a:cxn>
                <a:cxn ang="0">
                  <a:pos x="105" y="28"/>
                </a:cxn>
                <a:cxn ang="0">
                  <a:pos x="114" y="31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2">
                  <a:moveTo>
                    <a:pt x="125" y="35"/>
                  </a:moveTo>
                  <a:lnTo>
                    <a:pt x="125" y="35"/>
                  </a:lnTo>
                  <a:lnTo>
                    <a:pt x="116" y="37"/>
                  </a:lnTo>
                  <a:lnTo>
                    <a:pt x="107" y="40"/>
                  </a:lnTo>
                  <a:lnTo>
                    <a:pt x="91" y="51"/>
                  </a:lnTo>
                  <a:lnTo>
                    <a:pt x="77" y="61"/>
                  </a:lnTo>
                  <a:lnTo>
                    <a:pt x="66" y="68"/>
                  </a:lnTo>
                  <a:lnTo>
                    <a:pt x="66" y="68"/>
                  </a:lnTo>
                  <a:lnTo>
                    <a:pt x="59" y="72"/>
                  </a:lnTo>
                  <a:lnTo>
                    <a:pt x="54" y="72"/>
                  </a:lnTo>
                  <a:lnTo>
                    <a:pt x="49" y="72"/>
                  </a:lnTo>
                  <a:lnTo>
                    <a:pt x="44" y="72"/>
                  </a:lnTo>
                  <a:lnTo>
                    <a:pt x="35" y="67"/>
                  </a:lnTo>
                  <a:lnTo>
                    <a:pt x="26" y="60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0" y="28"/>
                  </a:lnTo>
                  <a:lnTo>
                    <a:pt x="24" y="12"/>
                  </a:lnTo>
                  <a:lnTo>
                    <a:pt x="33" y="5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2" y="0"/>
                  </a:lnTo>
                  <a:lnTo>
                    <a:pt x="58" y="0"/>
                  </a:lnTo>
                  <a:lnTo>
                    <a:pt x="63" y="2"/>
                  </a:lnTo>
                  <a:lnTo>
                    <a:pt x="63" y="2"/>
                  </a:lnTo>
                  <a:lnTo>
                    <a:pt x="73" y="9"/>
                  </a:lnTo>
                  <a:lnTo>
                    <a:pt x="89" y="17"/>
                  </a:lnTo>
                  <a:lnTo>
                    <a:pt x="105" y="28"/>
                  </a:lnTo>
                  <a:lnTo>
                    <a:pt x="114" y="31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57" name="Freeform 344"/>
            <p:cNvSpPr>
              <a:spLocks/>
            </p:cNvSpPr>
            <p:nvPr/>
          </p:nvSpPr>
          <p:spPr bwMode="auto">
            <a:xfrm>
              <a:off x="5435601" y="3303588"/>
              <a:ext cx="98425" cy="57150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6" y="37"/>
                </a:cxn>
                <a:cxn ang="0">
                  <a:pos x="108" y="40"/>
                </a:cxn>
                <a:cxn ang="0">
                  <a:pos x="92" y="51"/>
                </a:cxn>
                <a:cxn ang="0">
                  <a:pos x="78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0" y="72"/>
                </a:cxn>
                <a:cxn ang="0">
                  <a:pos x="55" y="72"/>
                </a:cxn>
                <a:cxn ang="0">
                  <a:pos x="50" y="72"/>
                </a:cxn>
                <a:cxn ang="0">
                  <a:pos x="44" y="72"/>
                </a:cxn>
                <a:cxn ang="0">
                  <a:pos x="35" y="67"/>
                </a:cxn>
                <a:cxn ang="0">
                  <a:pos x="27" y="60"/>
                </a:cxn>
                <a:cxn ang="0">
                  <a:pos x="13" y="46"/>
                </a:cxn>
                <a:cxn ang="0">
                  <a:pos x="6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6" y="35"/>
                </a:cxn>
                <a:cxn ang="0">
                  <a:pos x="11" y="28"/>
                </a:cxn>
                <a:cxn ang="0">
                  <a:pos x="25" y="12"/>
                </a:cxn>
                <a:cxn ang="0">
                  <a:pos x="32" y="5"/>
                </a:cxn>
                <a:cxn ang="0">
                  <a:pos x="42" y="2"/>
                </a:cxn>
                <a:cxn ang="0">
                  <a:pos x="48" y="0"/>
                </a:cxn>
                <a:cxn ang="0">
                  <a:pos x="53" y="0"/>
                </a:cxn>
                <a:cxn ang="0">
                  <a:pos x="58" y="0"/>
                </a:cxn>
                <a:cxn ang="0">
                  <a:pos x="64" y="2"/>
                </a:cxn>
                <a:cxn ang="0">
                  <a:pos x="64" y="2"/>
                </a:cxn>
                <a:cxn ang="0">
                  <a:pos x="74" y="9"/>
                </a:cxn>
                <a:cxn ang="0">
                  <a:pos x="88" y="17"/>
                </a:cxn>
                <a:cxn ang="0">
                  <a:pos x="106" y="28"/>
                </a:cxn>
                <a:cxn ang="0">
                  <a:pos x="115" y="31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2">
                  <a:moveTo>
                    <a:pt x="123" y="35"/>
                  </a:moveTo>
                  <a:lnTo>
                    <a:pt x="123" y="35"/>
                  </a:lnTo>
                  <a:lnTo>
                    <a:pt x="116" y="37"/>
                  </a:lnTo>
                  <a:lnTo>
                    <a:pt x="108" y="40"/>
                  </a:lnTo>
                  <a:lnTo>
                    <a:pt x="92" y="51"/>
                  </a:lnTo>
                  <a:lnTo>
                    <a:pt x="78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0" y="72"/>
                  </a:lnTo>
                  <a:lnTo>
                    <a:pt x="55" y="72"/>
                  </a:lnTo>
                  <a:lnTo>
                    <a:pt x="50" y="72"/>
                  </a:lnTo>
                  <a:lnTo>
                    <a:pt x="44" y="72"/>
                  </a:lnTo>
                  <a:lnTo>
                    <a:pt x="35" y="67"/>
                  </a:lnTo>
                  <a:lnTo>
                    <a:pt x="27" y="60"/>
                  </a:lnTo>
                  <a:lnTo>
                    <a:pt x="13" y="46"/>
                  </a:lnTo>
                  <a:lnTo>
                    <a:pt x="6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6" y="35"/>
                  </a:lnTo>
                  <a:lnTo>
                    <a:pt x="11" y="28"/>
                  </a:lnTo>
                  <a:lnTo>
                    <a:pt x="25" y="12"/>
                  </a:lnTo>
                  <a:lnTo>
                    <a:pt x="32" y="5"/>
                  </a:lnTo>
                  <a:lnTo>
                    <a:pt x="42" y="2"/>
                  </a:lnTo>
                  <a:lnTo>
                    <a:pt x="48" y="0"/>
                  </a:lnTo>
                  <a:lnTo>
                    <a:pt x="53" y="0"/>
                  </a:lnTo>
                  <a:lnTo>
                    <a:pt x="58" y="0"/>
                  </a:lnTo>
                  <a:lnTo>
                    <a:pt x="64" y="2"/>
                  </a:lnTo>
                  <a:lnTo>
                    <a:pt x="64" y="2"/>
                  </a:lnTo>
                  <a:lnTo>
                    <a:pt x="74" y="9"/>
                  </a:lnTo>
                  <a:lnTo>
                    <a:pt x="88" y="17"/>
                  </a:lnTo>
                  <a:lnTo>
                    <a:pt x="106" y="28"/>
                  </a:lnTo>
                  <a:lnTo>
                    <a:pt x="115" y="31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58" name="Freeform 345"/>
            <p:cNvSpPr>
              <a:spLocks/>
            </p:cNvSpPr>
            <p:nvPr/>
          </p:nvSpPr>
          <p:spPr bwMode="auto">
            <a:xfrm>
              <a:off x="5554663" y="3303588"/>
              <a:ext cx="98425" cy="57150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6" y="37"/>
                </a:cxn>
                <a:cxn ang="0">
                  <a:pos x="107" y="40"/>
                </a:cxn>
                <a:cxn ang="0">
                  <a:pos x="91" y="51"/>
                </a:cxn>
                <a:cxn ang="0">
                  <a:pos x="76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0" y="72"/>
                </a:cxn>
                <a:cxn ang="0">
                  <a:pos x="54" y="72"/>
                </a:cxn>
                <a:cxn ang="0">
                  <a:pos x="49" y="72"/>
                </a:cxn>
                <a:cxn ang="0">
                  <a:pos x="44" y="72"/>
                </a:cxn>
                <a:cxn ang="0">
                  <a:pos x="35" y="67"/>
                </a:cxn>
                <a:cxn ang="0">
                  <a:pos x="26" y="60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0" y="28"/>
                </a:cxn>
                <a:cxn ang="0">
                  <a:pos x="25" y="12"/>
                </a:cxn>
                <a:cxn ang="0">
                  <a:pos x="32" y="5"/>
                </a:cxn>
                <a:cxn ang="0">
                  <a:pos x="42" y="2"/>
                </a:cxn>
                <a:cxn ang="0">
                  <a:pos x="46" y="0"/>
                </a:cxn>
                <a:cxn ang="0">
                  <a:pos x="51" y="0"/>
                </a:cxn>
                <a:cxn ang="0">
                  <a:pos x="58" y="0"/>
                </a:cxn>
                <a:cxn ang="0">
                  <a:pos x="63" y="2"/>
                </a:cxn>
                <a:cxn ang="0">
                  <a:pos x="63" y="2"/>
                </a:cxn>
                <a:cxn ang="0">
                  <a:pos x="74" y="9"/>
                </a:cxn>
                <a:cxn ang="0">
                  <a:pos x="88" y="17"/>
                </a:cxn>
                <a:cxn ang="0">
                  <a:pos x="106" y="28"/>
                </a:cxn>
                <a:cxn ang="0">
                  <a:pos x="114" y="31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2">
                  <a:moveTo>
                    <a:pt x="123" y="35"/>
                  </a:moveTo>
                  <a:lnTo>
                    <a:pt x="123" y="35"/>
                  </a:lnTo>
                  <a:lnTo>
                    <a:pt x="116" y="37"/>
                  </a:lnTo>
                  <a:lnTo>
                    <a:pt x="107" y="40"/>
                  </a:lnTo>
                  <a:lnTo>
                    <a:pt x="91" y="51"/>
                  </a:lnTo>
                  <a:lnTo>
                    <a:pt x="76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0" y="72"/>
                  </a:lnTo>
                  <a:lnTo>
                    <a:pt x="54" y="72"/>
                  </a:lnTo>
                  <a:lnTo>
                    <a:pt x="49" y="72"/>
                  </a:lnTo>
                  <a:lnTo>
                    <a:pt x="44" y="72"/>
                  </a:lnTo>
                  <a:lnTo>
                    <a:pt x="35" y="67"/>
                  </a:lnTo>
                  <a:lnTo>
                    <a:pt x="26" y="60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0" y="28"/>
                  </a:lnTo>
                  <a:lnTo>
                    <a:pt x="25" y="12"/>
                  </a:lnTo>
                  <a:lnTo>
                    <a:pt x="32" y="5"/>
                  </a:lnTo>
                  <a:lnTo>
                    <a:pt x="42" y="2"/>
                  </a:lnTo>
                  <a:lnTo>
                    <a:pt x="46" y="0"/>
                  </a:lnTo>
                  <a:lnTo>
                    <a:pt x="51" y="0"/>
                  </a:lnTo>
                  <a:lnTo>
                    <a:pt x="58" y="0"/>
                  </a:lnTo>
                  <a:lnTo>
                    <a:pt x="63" y="2"/>
                  </a:lnTo>
                  <a:lnTo>
                    <a:pt x="63" y="2"/>
                  </a:lnTo>
                  <a:lnTo>
                    <a:pt x="74" y="9"/>
                  </a:lnTo>
                  <a:lnTo>
                    <a:pt x="88" y="17"/>
                  </a:lnTo>
                  <a:lnTo>
                    <a:pt x="106" y="28"/>
                  </a:lnTo>
                  <a:lnTo>
                    <a:pt x="114" y="31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59" name="Freeform 346"/>
            <p:cNvSpPr>
              <a:spLocks/>
            </p:cNvSpPr>
            <p:nvPr/>
          </p:nvSpPr>
          <p:spPr bwMode="auto">
            <a:xfrm>
              <a:off x="5673726" y="3303588"/>
              <a:ext cx="96838" cy="57150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4" y="37"/>
                </a:cxn>
                <a:cxn ang="0">
                  <a:pos x="107" y="40"/>
                </a:cxn>
                <a:cxn ang="0">
                  <a:pos x="89" y="51"/>
                </a:cxn>
                <a:cxn ang="0">
                  <a:pos x="75" y="61"/>
                </a:cxn>
                <a:cxn ang="0">
                  <a:pos x="66" y="68"/>
                </a:cxn>
                <a:cxn ang="0">
                  <a:pos x="66" y="68"/>
                </a:cxn>
                <a:cxn ang="0">
                  <a:pos x="59" y="72"/>
                </a:cxn>
                <a:cxn ang="0">
                  <a:pos x="54" y="72"/>
                </a:cxn>
                <a:cxn ang="0">
                  <a:pos x="49" y="72"/>
                </a:cxn>
                <a:cxn ang="0">
                  <a:pos x="44" y="72"/>
                </a:cxn>
                <a:cxn ang="0">
                  <a:pos x="33" y="67"/>
                </a:cxn>
                <a:cxn ang="0">
                  <a:pos x="26" y="60"/>
                </a:cxn>
                <a:cxn ang="0">
                  <a:pos x="10" y="46"/>
                </a:cxn>
                <a:cxn ang="0">
                  <a:pos x="5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0" y="28"/>
                </a:cxn>
                <a:cxn ang="0">
                  <a:pos x="24" y="12"/>
                </a:cxn>
                <a:cxn ang="0">
                  <a:pos x="31" y="5"/>
                </a:cxn>
                <a:cxn ang="0">
                  <a:pos x="40" y="2"/>
                </a:cxn>
                <a:cxn ang="0">
                  <a:pos x="45" y="0"/>
                </a:cxn>
                <a:cxn ang="0">
                  <a:pos x="51" y="0"/>
                </a:cxn>
                <a:cxn ang="0">
                  <a:pos x="58" y="0"/>
                </a:cxn>
                <a:cxn ang="0">
                  <a:pos x="63" y="2"/>
                </a:cxn>
                <a:cxn ang="0">
                  <a:pos x="63" y="2"/>
                </a:cxn>
                <a:cxn ang="0">
                  <a:pos x="74" y="9"/>
                </a:cxn>
                <a:cxn ang="0">
                  <a:pos x="88" y="17"/>
                </a:cxn>
                <a:cxn ang="0">
                  <a:pos x="105" y="28"/>
                </a:cxn>
                <a:cxn ang="0">
                  <a:pos x="114" y="31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2">
                  <a:moveTo>
                    <a:pt x="123" y="35"/>
                  </a:moveTo>
                  <a:lnTo>
                    <a:pt x="123" y="35"/>
                  </a:lnTo>
                  <a:lnTo>
                    <a:pt x="114" y="37"/>
                  </a:lnTo>
                  <a:lnTo>
                    <a:pt x="107" y="40"/>
                  </a:lnTo>
                  <a:lnTo>
                    <a:pt x="89" y="51"/>
                  </a:lnTo>
                  <a:lnTo>
                    <a:pt x="75" y="61"/>
                  </a:lnTo>
                  <a:lnTo>
                    <a:pt x="66" y="68"/>
                  </a:lnTo>
                  <a:lnTo>
                    <a:pt x="66" y="68"/>
                  </a:lnTo>
                  <a:lnTo>
                    <a:pt x="59" y="72"/>
                  </a:lnTo>
                  <a:lnTo>
                    <a:pt x="54" y="72"/>
                  </a:lnTo>
                  <a:lnTo>
                    <a:pt x="49" y="72"/>
                  </a:lnTo>
                  <a:lnTo>
                    <a:pt x="44" y="72"/>
                  </a:lnTo>
                  <a:lnTo>
                    <a:pt x="33" y="67"/>
                  </a:lnTo>
                  <a:lnTo>
                    <a:pt x="26" y="60"/>
                  </a:lnTo>
                  <a:lnTo>
                    <a:pt x="10" y="46"/>
                  </a:lnTo>
                  <a:lnTo>
                    <a:pt x="5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0" y="28"/>
                  </a:lnTo>
                  <a:lnTo>
                    <a:pt x="24" y="12"/>
                  </a:lnTo>
                  <a:lnTo>
                    <a:pt x="31" y="5"/>
                  </a:lnTo>
                  <a:lnTo>
                    <a:pt x="40" y="2"/>
                  </a:lnTo>
                  <a:lnTo>
                    <a:pt x="45" y="0"/>
                  </a:lnTo>
                  <a:lnTo>
                    <a:pt x="51" y="0"/>
                  </a:lnTo>
                  <a:lnTo>
                    <a:pt x="58" y="0"/>
                  </a:lnTo>
                  <a:lnTo>
                    <a:pt x="63" y="2"/>
                  </a:lnTo>
                  <a:lnTo>
                    <a:pt x="63" y="2"/>
                  </a:lnTo>
                  <a:lnTo>
                    <a:pt x="74" y="9"/>
                  </a:lnTo>
                  <a:lnTo>
                    <a:pt x="88" y="17"/>
                  </a:lnTo>
                  <a:lnTo>
                    <a:pt x="105" y="28"/>
                  </a:lnTo>
                  <a:lnTo>
                    <a:pt x="114" y="31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60" name="Freeform 347"/>
            <p:cNvSpPr>
              <a:spLocks/>
            </p:cNvSpPr>
            <p:nvPr/>
          </p:nvSpPr>
          <p:spPr bwMode="auto">
            <a:xfrm>
              <a:off x="5791201" y="3303588"/>
              <a:ext cx="98425" cy="57150"/>
            </a:xfrm>
            <a:custGeom>
              <a:avLst/>
              <a:gdLst/>
              <a:ahLst/>
              <a:cxnLst>
                <a:cxn ang="0">
                  <a:pos x="126" y="35"/>
                </a:cxn>
                <a:cxn ang="0">
                  <a:pos x="126" y="35"/>
                </a:cxn>
                <a:cxn ang="0">
                  <a:pos x="117" y="37"/>
                </a:cxn>
                <a:cxn ang="0">
                  <a:pos x="110" y="40"/>
                </a:cxn>
                <a:cxn ang="0">
                  <a:pos x="92" y="51"/>
                </a:cxn>
                <a:cxn ang="0">
                  <a:pos x="78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2" y="72"/>
                </a:cxn>
                <a:cxn ang="0">
                  <a:pos x="57" y="72"/>
                </a:cxn>
                <a:cxn ang="0">
                  <a:pos x="52" y="72"/>
                </a:cxn>
                <a:cxn ang="0">
                  <a:pos x="46" y="72"/>
                </a:cxn>
                <a:cxn ang="0">
                  <a:pos x="36" y="67"/>
                </a:cxn>
                <a:cxn ang="0">
                  <a:pos x="29" y="60"/>
                </a:cxn>
                <a:cxn ang="0">
                  <a:pos x="13" y="46"/>
                </a:cxn>
                <a:cxn ang="0">
                  <a:pos x="8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8" y="35"/>
                </a:cxn>
                <a:cxn ang="0">
                  <a:pos x="13" y="28"/>
                </a:cxn>
                <a:cxn ang="0">
                  <a:pos x="27" y="12"/>
                </a:cxn>
                <a:cxn ang="0">
                  <a:pos x="34" y="5"/>
                </a:cxn>
                <a:cxn ang="0">
                  <a:pos x="43" y="2"/>
                </a:cxn>
                <a:cxn ang="0">
                  <a:pos x="48" y="0"/>
                </a:cxn>
                <a:cxn ang="0">
                  <a:pos x="53" y="0"/>
                </a:cxn>
                <a:cxn ang="0">
                  <a:pos x="59" y="0"/>
                </a:cxn>
                <a:cxn ang="0">
                  <a:pos x="66" y="2"/>
                </a:cxn>
                <a:cxn ang="0">
                  <a:pos x="66" y="2"/>
                </a:cxn>
                <a:cxn ang="0">
                  <a:pos x="76" y="9"/>
                </a:cxn>
                <a:cxn ang="0">
                  <a:pos x="90" y="17"/>
                </a:cxn>
                <a:cxn ang="0">
                  <a:pos x="108" y="28"/>
                </a:cxn>
                <a:cxn ang="0">
                  <a:pos x="117" y="31"/>
                </a:cxn>
                <a:cxn ang="0">
                  <a:pos x="126" y="35"/>
                </a:cxn>
                <a:cxn ang="0">
                  <a:pos x="126" y="35"/>
                </a:cxn>
              </a:cxnLst>
              <a:rect l="0" t="0" r="r" b="b"/>
              <a:pathLst>
                <a:path w="126" h="72">
                  <a:moveTo>
                    <a:pt x="126" y="35"/>
                  </a:moveTo>
                  <a:lnTo>
                    <a:pt x="126" y="35"/>
                  </a:lnTo>
                  <a:lnTo>
                    <a:pt x="117" y="37"/>
                  </a:lnTo>
                  <a:lnTo>
                    <a:pt x="110" y="40"/>
                  </a:lnTo>
                  <a:lnTo>
                    <a:pt x="92" y="51"/>
                  </a:lnTo>
                  <a:lnTo>
                    <a:pt x="78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2" y="72"/>
                  </a:lnTo>
                  <a:lnTo>
                    <a:pt x="57" y="72"/>
                  </a:lnTo>
                  <a:lnTo>
                    <a:pt x="52" y="72"/>
                  </a:lnTo>
                  <a:lnTo>
                    <a:pt x="46" y="72"/>
                  </a:lnTo>
                  <a:lnTo>
                    <a:pt x="36" y="67"/>
                  </a:lnTo>
                  <a:lnTo>
                    <a:pt x="29" y="60"/>
                  </a:lnTo>
                  <a:lnTo>
                    <a:pt x="13" y="46"/>
                  </a:lnTo>
                  <a:lnTo>
                    <a:pt x="8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8" y="35"/>
                  </a:lnTo>
                  <a:lnTo>
                    <a:pt x="13" y="28"/>
                  </a:lnTo>
                  <a:lnTo>
                    <a:pt x="27" y="12"/>
                  </a:lnTo>
                  <a:lnTo>
                    <a:pt x="34" y="5"/>
                  </a:lnTo>
                  <a:lnTo>
                    <a:pt x="43" y="2"/>
                  </a:lnTo>
                  <a:lnTo>
                    <a:pt x="48" y="0"/>
                  </a:lnTo>
                  <a:lnTo>
                    <a:pt x="53" y="0"/>
                  </a:lnTo>
                  <a:lnTo>
                    <a:pt x="59" y="0"/>
                  </a:lnTo>
                  <a:lnTo>
                    <a:pt x="66" y="2"/>
                  </a:lnTo>
                  <a:lnTo>
                    <a:pt x="66" y="2"/>
                  </a:lnTo>
                  <a:lnTo>
                    <a:pt x="76" y="9"/>
                  </a:lnTo>
                  <a:lnTo>
                    <a:pt x="90" y="17"/>
                  </a:lnTo>
                  <a:lnTo>
                    <a:pt x="108" y="28"/>
                  </a:lnTo>
                  <a:lnTo>
                    <a:pt x="117" y="31"/>
                  </a:lnTo>
                  <a:lnTo>
                    <a:pt x="126" y="35"/>
                  </a:lnTo>
                  <a:lnTo>
                    <a:pt x="126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61" name="Freeform 348"/>
            <p:cNvSpPr>
              <a:spLocks/>
            </p:cNvSpPr>
            <p:nvPr/>
          </p:nvSpPr>
          <p:spPr bwMode="auto">
            <a:xfrm>
              <a:off x="5910263" y="3303588"/>
              <a:ext cx="98425" cy="57150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7"/>
                </a:cxn>
                <a:cxn ang="0">
                  <a:pos x="108" y="40"/>
                </a:cxn>
                <a:cxn ang="0">
                  <a:pos x="92" y="51"/>
                </a:cxn>
                <a:cxn ang="0">
                  <a:pos x="78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2" y="72"/>
                </a:cxn>
                <a:cxn ang="0">
                  <a:pos x="57" y="72"/>
                </a:cxn>
                <a:cxn ang="0">
                  <a:pos x="49" y="72"/>
                </a:cxn>
                <a:cxn ang="0">
                  <a:pos x="46" y="72"/>
                </a:cxn>
                <a:cxn ang="0">
                  <a:pos x="35" y="67"/>
                </a:cxn>
                <a:cxn ang="0">
                  <a:pos x="27" y="60"/>
                </a:cxn>
                <a:cxn ang="0">
                  <a:pos x="12" y="46"/>
                </a:cxn>
                <a:cxn ang="0">
                  <a:pos x="7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2" y="28"/>
                </a:cxn>
                <a:cxn ang="0">
                  <a:pos x="25" y="12"/>
                </a:cxn>
                <a:cxn ang="0">
                  <a:pos x="34" y="5"/>
                </a:cxn>
                <a:cxn ang="0">
                  <a:pos x="42" y="2"/>
                </a:cxn>
                <a:cxn ang="0">
                  <a:pos x="48" y="0"/>
                </a:cxn>
                <a:cxn ang="0">
                  <a:pos x="53" y="0"/>
                </a:cxn>
                <a:cxn ang="0">
                  <a:pos x="58" y="0"/>
                </a:cxn>
                <a:cxn ang="0">
                  <a:pos x="65" y="2"/>
                </a:cxn>
                <a:cxn ang="0">
                  <a:pos x="65" y="2"/>
                </a:cxn>
                <a:cxn ang="0">
                  <a:pos x="76" y="9"/>
                </a:cxn>
                <a:cxn ang="0">
                  <a:pos x="90" y="17"/>
                </a:cxn>
                <a:cxn ang="0">
                  <a:pos x="108" y="28"/>
                </a:cxn>
                <a:cxn ang="0">
                  <a:pos x="116" y="31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2">
                  <a:moveTo>
                    <a:pt x="125" y="35"/>
                  </a:moveTo>
                  <a:lnTo>
                    <a:pt x="125" y="35"/>
                  </a:lnTo>
                  <a:lnTo>
                    <a:pt x="116" y="37"/>
                  </a:lnTo>
                  <a:lnTo>
                    <a:pt x="108" y="40"/>
                  </a:lnTo>
                  <a:lnTo>
                    <a:pt x="92" y="51"/>
                  </a:lnTo>
                  <a:lnTo>
                    <a:pt x="78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2" y="72"/>
                  </a:lnTo>
                  <a:lnTo>
                    <a:pt x="57" y="72"/>
                  </a:lnTo>
                  <a:lnTo>
                    <a:pt x="49" y="72"/>
                  </a:lnTo>
                  <a:lnTo>
                    <a:pt x="46" y="72"/>
                  </a:lnTo>
                  <a:lnTo>
                    <a:pt x="35" y="67"/>
                  </a:lnTo>
                  <a:lnTo>
                    <a:pt x="27" y="60"/>
                  </a:lnTo>
                  <a:lnTo>
                    <a:pt x="12" y="46"/>
                  </a:lnTo>
                  <a:lnTo>
                    <a:pt x="7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2" y="28"/>
                  </a:lnTo>
                  <a:lnTo>
                    <a:pt x="25" y="12"/>
                  </a:lnTo>
                  <a:lnTo>
                    <a:pt x="34" y="5"/>
                  </a:lnTo>
                  <a:lnTo>
                    <a:pt x="42" y="2"/>
                  </a:lnTo>
                  <a:lnTo>
                    <a:pt x="48" y="0"/>
                  </a:lnTo>
                  <a:lnTo>
                    <a:pt x="53" y="0"/>
                  </a:lnTo>
                  <a:lnTo>
                    <a:pt x="58" y="0"/>
                  </a:lnTo>
                  <a:lnTo>
                    <a:pt x="65" y="2"/>
                  </a:lnTo>
                  <a:lnTo>
                    <a:pt x="65" y="2"/>
                  </a:lnTo>
                  <a:lnTo>
                    <a:pt x="76" y="9"/>
                  </a:lnTo>
                  <a:lnTo>
                    <a:pt x="90" y="17"/>
                  </a:lnTo>
                  <a:lnTo>
                    <a:pt x="108" y="28"/>
                  </a:lnTo>
                  <a:lnTo>
                    <a:pt x="116" y="31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62" name="Freeform 349"/>
            <p:cNvSpPr>
              <a:spLocks/>
            </p:cNvSpPr>
            <p:nvPr/>
          </p:nvSpPr>
          <p:spPr bwMode="auto">
            <a:xfrm>
              <a:off x="6027738" y="3303588"/>
              <a:ext cx="100013" cy="57150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7"/>
                </a:cxn>
                <a:cxn ang="0">
                  <a:pos x="107" y="40"/>
                </a:cxn>
                <a:cxn ang="0">
                  <a:pos x="91" y="51"/>
                </a:cxn>
                <a:cxn ang="0">
                  <a:pos x="77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1" y="72"/>
                </a:cxn>
                <a:cxn ang="0">
                  <a:pos x="54" y="72"/>
                </a:cxn>
                <a:cxn ang="0">
                  <a:pos x="49" y="72"/>
                </a:cxn>
                <a:cxn ang="0">
                  <a:pos x="44" y="72"/>
                </a:cxn>
                <a:cxn ang="0">
                  <a:pos x="35" y="67"/>
                </a:cxn>
                <a:cxn ang="0">
                  <a:pos x="26" y="60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2" y="28"/>
                </a:cxn>
                <a:cxn ang="0">
                  <a:pos x="25" y="12"/>
                </a:cxn>
                <a:cxn ang="0">
                  <a:pos x="33" y="5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3" y="0"/>
                </a:cxn>
                <a:cxn ang="0">
                  <a:pos x="58" y="0"/>
                </a:cxn>
                <a:cxn ang="0">
                  <a:pos x="65" y="2"/>
                </a:cxn>
                <a:cxn ang="0">
                  <a:pos x="65" y="2"/>
                </a:cxn>
                <a:cxn ang="0">
                  <a:pos x="76" y="9"/>
                </a:cxn>
                <a:cxn ang="0">
                  <a:pos x="90" y="17"/>
                </a:cxn>
                <a:cxn ang="0">
                  <a:pos x="106" y="28"/>
                </a:cxn>
                <a:cxn ang="0">
                  <a:pos x="116" y="31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2">
                  <a:moveTo>
                    <a:pt x="125" y="35"/>
                  </a:moveTo>
                  <a:lnTo>
                    <a:pt x="125" y="35"/>
                  </a:lnTo>
                  <a:lnTo>
                    <a:pt x="116" y="37"/>
                  </a:lnTo>
                  <a:lnTo>
                    <a:pt x="107" y="40"/>
                  </a:lnTo>
                  <a:lnTo>
                    <a:pt x="91" y="51"/>
                  </a:lnTo>
                  <a:lnTo>
                    <a:pt x="77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1" y="72"/>
                  </a:lnTo>
                  <a:lnTo>
                    <a:pt x="54" y="72"/>
                  </a:lnTo>
                  <a:lnTo>
                    <a:pt x="49" y="72"/>
                  </a:lnTo>
                  <a:lnTo>
                    <a:pt x="44" y="72"/>
                  </a:lnTo>
                  <a:lnTo>
                    <a:pt x="35" y="67"/>
                  </a:lnTo>
                  <a:lnTo>
                    <a:pt x="26" y="60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2" y="28"/>
                  </a:lnTo>
                  <a:lnTo>
                    <a:pt x="25" y="12"/>
                  </a:lnTo>
                  <a:lnTo>
                    <a:pt x="33" y="5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3" y="0"/>
                  </a:lnTo>
                  <a:lnTo>
                    <a:pt x="58" y="0"/>
                  </a:lnTo>
                  <a:lnTo>
                    <a:pt x="65" y="2"/>
                  </a:lnTo>
                  <a:lnTo>
                    <a:pt x="65" y="2"/>
                  </a:lnTo>
                  <a:lnTo>
                    <a:pt x="76" y="9"/>
                  </a:lnTo>
                  <a:lnTo>
                    <a:pt x="90" y="17"/>
                  </a:lnTo>
                  <a:lnTo>
                    <a:pt x="106" y="28"/>
                  </a:lnTo>
                  <a:lnTo>
                    <a:pt x="116" y="31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63" name="Freeform 350"/>
            <p:cNvSpPr>
              <a:spLocks/>
            </p:cNvSpPr>
            <p:nvPr/>
          </p:nvSpPr>
          <p:spPr bwMode="auto">
            <a:xfrm>
              <a:off x="6146801" y="3303588"/>
              <a:ext cx="100013" cy="57150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7"/>
                </a:cxn>
                <a:cxn ang="0">
                  <a:pos x="107" y="40"/>
                </a:cxn>
                <a:cxn ang="0">
                  <a:pos x="91" y="51"/>
                </a:cxn>
                <a:cxn ang="0">
                  <a:pos x="77" y="61"/>
                </a:cxn>
                <a:cxn ang="0">
                  <a:pos x="66" y="68"/>
                </a:cxn>
                <a:cxn ang="0">
                  <a:pos x="66" y="68"/>
                </a:cxn>
                <a:cxn ang="0">
                  <a:pos x="61" y="72"/>
                </a:cxn>
                <a:cxn ang="0">
                  <a:pos x="54" y="72"/>
                </a:cxn>
                <a:cxn ang="0">
                  <a:pos x="49" y="72"/>
                </a:cxn>
                <a:cxn ang="0">
                  <a:pos x="44" y="72"/>
                </a:cxn>
                <a:cxn ang="0">
                  <a:pos x="35" y="67"/>
                </a:cxn>
                <a:cxn ang="0">
                  <a:pos x="26" y="60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2" y="28"/>
                </a:cxn>
                <a:cxn ang="0">
                  <a:pos x="24" y="12"/>
                </a:cxn>
                <a:cxn ang="0">
                  <a:pos x="33" y="5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2" y="0"/>
                </a:cxn>
                <a:cxn ang="0">
                  <a:pos x="58" y="0"/>
                </a:cxn>
                <a:cxn ang="0">
                  <a:pos x="65" y="2"/>
                </a:cxn>
                <a:cxn ang="0">
                  <a:pos x="65" y="2"/>
                </a:cxn>
                <a:cxn ang="0">
                  <a:pos x="73" y="9"/>
                </a:cxn>
                <a:cxn ang="0">
                  <a:pos x="89" y="17"/>
                </a:cxn>
                <a:cxn ang="0">
                  <a:pos x="105" y="28"/>
                </a:cxn>
                <a:cxn ang="0">
                  <a:pos x="114" y="31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2">
                  <a:moveTo>
                    <a:pt x="125" y="35"/>
                  </a:moveTo>
                  <a:lnTo>
                    <a:pt x="125" y="35"/>
                  </a:lnTo>
                  <a:lnTo>
                    <a:pt x="116" y="37"/>
                  </a:lnTo>
                  <a:lnTo>
                    <a:pt x="107" y="40"/>
                  </a:lnTo>
                  <a:lnTo>
                    <a:pt x="91" y="51"/>
                  </a:lnTo>
                  <a:lnTo>
                    <a:pt x="77" y="61"/>
                  </a:lnTo>
                  <a:lnTo>
                    <a:pt x="66" y="68"/>
                  </a:lnTo>
                  <a:lnTo>
                    <a:pt x="66" y="68"/>
                  </a:lnTo>
                  <a:lnTo>
                    <a:pt x="61" y="72"/>
                  </a:lnTo>
                  <a:lnTo>
                    <a:pt x="54" y="72"/>
                  </a:lnTo>
                  <a:lnTo>
                    <a:pt x="49" y="72"/>
                  </a:lnTo>
                  <a:lnTo>
                    <a:pt x="44" y="72"/>
                  </a:lnTo>
                  <a:lnTo>
                    <a:pt x="35" y="67"/>
                  </a:lnTo>
                  <a:lnTo>
                    <a:pt x="26" y="60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2" y="28"/>
                  </a:lnTo>
                  <a:lnTo>
                    <a:pt x="24" y="12"/>
                  </a:lnTo>
                  <a:lnTo>
                    <a:pt x="33" y="5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2" y="0"/>
                  </a:lnTo>
                  <a:lnTo>
                    <a:pt x="58" y="0"/>
                  </a:lnTo>
                  <a:lnTo>
                    <a:pt x="65" y="2"/>
                  </a:lnTo>
                  <a:lnTo>
                    <a:pt x="65" y="2"/>
                  </a:lnTo>
                  <a:lnTo>
                    <a:pt x="73" y="9"/>
                  </a:lnTo>
                  <a:lnTo>
                    <a:pt x="89" y="17"/>
                  </a:lnTo>
                  <a:lnTo>
                    <a:pt x="105" y="28"/>
                  </a:lnTo>
                  <a:lnTo>
                    <a:pt x="114" y="31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64" name="Freeform 351"/>
            <p:cNvSpPr>
              <a:spLocks/>
            </p:cNvSpPr>
            <p:nvPr/>
          </p:nvSpPr>
          <p:spPr bwMode="auto">
            <a:xfrm>
              <a:off x="6265863" y="3303588"/>
              <a:ext cx="100013" cy="57150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7"/>
                </a:cxn>
                <a:cxn ang="0">
                  <a:pos x="108" y="40"/>
                </a:cxn>
                <a:cxn ang="0">
                  <a:pos x="92" y="51"/>
                </a:cxn>
                <a:cxn ang="0">
                  <a:pos x="78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0" y="72"/>
                </a:cxn>
                <a:cxn ang="0">
                  <a:pos x="55" y="72"/>
                </a:cxn>
                <a:cxn ang="0">
                  <a:pos x="50" y="72"/>
                </a:cxn>
                <a:cxn ang="0">
                  <a:pos x="44" y="72"/>
                </a:cxn>
                <a:cxn ang="0">
                  <a:pos x="35" y="67"/>
                </a:cxn>
                <a:cxn ang="0">
                  <a:pos x="27" y="60"/>
                </a:cxn>
                <a:cxn ang="0">
                  <a:pos x="13" y="46"/>
                </a:cxn>
                <a:cxn ang="0">
                  <a:pos x="5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1" y="28"/>
                </a:cxn>
                <a:cxn ang="0">
                  <a:pos x="25" y="12"/>
                </a:cxn>
                <a:cxn ang="0">
                  <a:pos x="34" y="5"/>
                </a:cxn>
                <a:cxn ang="0">
                  <a:pos x="42" y="2"/>
                </a:cxn>
                <a:cxn ang="0">
                  <a:pos x="48" y="0"/>
                </a:cxn>
                <a:cxn ang="0">
                  <a:pos x="53" y="0"/>
                </a:cxn>
                <a:cxn ang="0">
                  <a:pos x="58" y="0"/>
                </a:cxn>
                <a:cxn ang="0">
                  <a:pos x="64" y="2"/>
                </a:cxn>
                <a:cxn ang="0">
                  <a:pos x="64" y="2"/>
                </a:cxn>
                <a:cxn ang="0">
                  <a:pos x="74" y="9"/>
                </a:cxn>
                <a:cxn ang="0">
                  <a:pos x="90" y="17"/>
                </a:cxn>
                <a:cxn ang="0">
                  <a:pos x="106" y="28"/>
                </a:cxn>
                <a:cxn ang="0">
                  <a:pos x="115" y="31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2">
                  <a:moveTo>
                    <a:pt x="125" y="35"/>
                  </a:moveTo>
                  <a:lnTo>
                    <a:pt x="125" y="35"/>
                  </a:lnTo>
                  <a:lnTo>
                    <a:pt x="116" y="37"/>
                  </a:lnTo>
                  <a:lnTo>
                    <a:pt x="108" y="40"/>
                  </a:lnTo>
                  <a:lnTo>
                    <a:pt x="92" y="51"/>
                  </a:lnTo>
                  <a:lnTo>
                    <a:pt x="78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0" y="72"/>
                  </a:lnTo>
                  <a:lnTo>
                    <a:pt x="55" y="72"/>
                  </a:lnTo>
                  <a:lnTo>
                    <a:pt x="50" y="72"/>
                  </a:lnTo>
                  <a:lnTo>
                    <a:pt x="44" y="72"/>
                  </a:lnTo>
                  <a:lnTo>
                    <a:pt x="35" y="67"/>
                  </a:lnTo>
                  <a:lnTo>
                    <a:pt x="27" y="60"/>
                  </a:lnTo>
                  <a:lnTo>
                    <a:pt x="13" y="46"/>
                  </a:lnTo>
                  <a:lnTo>
                    <a:pt x="5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1" y="28"/>
                  </a:lnTo>
                  <a:lnTo>
                    <a:pt x="25" y="12"/>
                  </a:lnTo>
                  <a:lnTo>
                    <a:pt x="34" y="5"/>
                  </a:lnTo>
                  <a:lnTo>
                    <a:pt x="42" y="2"/>
                  </a:lnTo>
                  <a:lnTo>
                    <a:pt x="48" y="0"/>
                  </a:lnTo>
                  <a:lnTo>
                    <a:pt x="53" y="0"/>
                  </a:lnTo>
                  <a:lnTo>
                    <a:pt x="58" y="0"/>
                  </a:lnTo>
                  <a:lnTo>
                    <a:pt x="64" y="2"/>
                  </a:lnTo>
                  <a:lnTo>
                    <a:pt x="64" y="2"/>
                  </a:lnTo>
                  <a:lnTo>
                    <a:pt x="74" y="9"/>
                  </a:lnTo>
                  <a:lnTo>
                    <a:pt x="90" y="17"/>
                  </a:lnTo>
                  <a:lnTo>
                    <a:pt x="106" y="28"/>
                  </a:lnTo>
                  <a:lnTo>
                    <a:pt x="115" y="31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65" name="Freeform 352"/>
            <p:cNvSpPr>
              <a:spLocks/>
            </p:cNvSpPr>
            <p:nvPr/>
          </p:nvSpPr>
          <p:spPr bwMode="auto">
            <a:xfrm>
              <a:off x="6384926" y="3303588"/>
              <a:ext cx="98425" cy="57150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6" y="37"/>
                </a:cxn>
                <a:cxn ang="0">
                  <a:pos x="107" y="40"/>
                </a:cxn>
                <a:cxn ang="0">
                  <a:pos x="91" y="51"/>
                </a:cxn>
                <a:cxn ang="0">
                  <a:pos x="77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0" y="72"/>
                </a:cxn>
                <a:cxn ang="0">
                  <a:pos x="54" y="72"/>
                </a:cxn>
                <a:cxn ang="0">
                  <a:pos x="49" y="72"/>
                </a:cxn>
                <a:cxn ang="0">
                  <a:pos x="44" y="72"/>
                </a:cxn>
                <a:cxn ang="0">
                  <a:pos x="35" y="67"/>
                </a:cxn>
                <a:cxn ang="0">
                  <a:pos x="26" y="60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0" y="28"/>
                </a:cxn>
                <a:cxn ang="0">
                  <a:pos x="25" y="12"/>
                </a:cxn>
                <a:cxn ang="0">
                  <a:pos x="32" y="5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3" y="0"/>
                </a:cxn>
                <a:cxn ang="0">
                  <a:pos x="58" y="0"/>
                </a:cxn>
                <a:cxn ang="0">
                  <a:pos x="63" y="2"/>
                </a:cxn>
                <a:cxn ang="0">
                  <a:pos x="63" y="2"/>
                </a:cxn>
                <a:cxn ang="0">
                  <a:pos x="74" y="9"/>
                </a:cxn>
                <a:cxn ang="0">
                  <a:pos x="88" y="17"/>
                </a:cxn>
                <a:cxn ang="0">
                  <a:pos x="106" y="28"/>
                </a:cxn>
                <a:cxn ang="0">
                  <a:pos x="114" y="31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2">
                  <a:moveTo>
                    <a:pt x="123" y="35"/>
                  </a:moveTo>
                  <a:lnTo>
                    <a:pt x="123" y="35"/>
                  </a:lnTo>
                  <a:lnTo>
                    <a:pt x="116" y="37"/>
                  </a:lnTo>
                  <a:lnTo>
                    <a:pt x="107" y="40"/>
                  </a:lnTo>
                  <a:lnTo>
                    <a:pt x="91" y="51"/>
                  </a:lnTo>
                  <a:lnTo>
                    <a:pt x="77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0" y="72"/>
                  </a:lnTo>
                  <a:lnTo>
                    <a:pt x="54" y="72"/>
                  </a:lnTo>
                  <a:lnTo>
                    <a:pt x="49" y="72"/>
                  </a:lnTo>
                  <a:lnTo>
                    <a:pt x="44" y="72"/>
                  </a:lnTo>
                  <a:lnTo>
                    <a:pt x="35" y="67"/>
                  </a:lnTo>
                  <a:lnTo>
                    <a:pt x="26" y="60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0" y="28"/>
                  </a:lnTo>
                  <a:lnTo>
                    <a:pt x="25" y="12"/>
                  </a:lnTo>
                  <a:lnTo>
                    <a:pt x="32" y="5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3" y="0"/>
                  </a:lnTo>
                  <a:lnTo>
                    <a:pt x="58" y="0"/>
                  </a:lnTo>
                  <a:lnTo>
                    <a:pt x="63" y="2"/>
                  </a:lnTo>
                  <a:lnTo>
                    <a:pt x="63" y="2"/>
                  </a:lnTo>
                  <a:lnTo>
                    <a:pt x="74" y="9"/>
                  </a:lnTo>
                  <a:lnTo>
                    <a:pt x="88" y="17"/>
                  </a:lnTo>
                  <a:lnTo>
                    <a:pt x="106" y="28"/>
                  </a:lnTo>
                  <a:lnTo>
                    <a:pt x="114" y="31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66" name="Freeform 353"/>
            <p:cNvSpPr>
              <a:spLocks/>
            </p:cNvSpPr>
            <p:nvPr/>
          </p:nvSpPr>
          <p:spPr bwMode="auto">
            <a:xfrm>
              <a:off x="6503988" y="3303588"/>
              <a:ext cx="96838" cy="57150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6" y="37"/>
                </a:cxn>
                <a:cxn ang="0">
                  <a:pos x="107" y="40"/>
                </a:cxn>
                <a:cxn ang="0">
                  <a:pos x="91" y="51"/>
                </a:cxn>
                <a:cxn ang="0">
                  <a:pos x="75" y="61"/>
                </a:cxn>
                <a:cxn ang="0">
                  <a:pos x="66" y="68"/>
                </a:cxn>
                <a:cxn ang="0">
                  <a:pos x="66" y="68"/>
                </a:cxn>
                <a:cxn ang="0">
                  <a:pos x="59" y="72"/>
                </a:cxn>
                <a:cxn ang="0">
                  <a:pos x="54" y="72"/>
                </a:cxn>
                <a:cxn ang="0">
                  <a:pos x="49" y="72"/>
                </a:cxn>
                <a:cxn ang="0">
                  <a:pos x="44" y="72"/>
                </a:cxn>
                <a:cxn ang="0">
                  <a:pos x="35" y="67"/>
                </a:cxn>
                <a:cxn ang="0">
                  <a:pos x="26" y="60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0" y="28"/>
                </a:cxn>
                <a:cxn ang="0">
                  <a:pos x="24" y="12"/>
                </a:cxn>
                <a:cxn ang="0">
                  <a:pos x="31" y="5"/>
                </a:cxn>
                <a:cxn ang="0">
                  <a:pos x="42" y="2"/>
                </a:cxn>
                <a:cxn ang="0">
                  <a:pos x="45" y="0"/>
                </a:cxn>
                <a:cxn ang="0">
                  <a:pos x="51" y="0"/>
                </a:cxn>
                <a:cxn ang="0">
                  <a:pos x="58" y="0"/>
                </a:cxn>
                <a:cxn ang="0">
                  <a:pos x="63" y="2"/>
                </a:cxn>
                <a:cxn ang="0">
                  <a:pos x="63" y="2"/>
                </a:cxn>
                <a:cxn ang="0">
                  <a:pos x="74" y="9"/>
                </a:cxn>
                <a:cxn ang="0">
                  <a:pos x="88" y="17"/>
                </a:cxn>
                <a:cxn ang="0">
                  <a:pos x="105" y="28"/>
                </a:cxn>
                <a:cxn ang="0">
                  <a:pos x="114" y="31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2">
                  <a:moveTo>
                    <a:pt x="123" y="35"/>
                  </a:moveTo>
                  <a:lnTo>
                    <a:pt x="123" y="35"/>
                  </a:lnTo>
                  <a:lnTo>
                    <a:pt x="116" y="37"/>
                  </a:lnTo>
                  <a:lnTo>
                    <a:pt x="107" y="40"/>
                  </a:lnTo>
                  <a:lnTo>
                    <a:pt x="91" y="51"/>
                  </a:lnTo>
                  <a:lnTo>
                    <a:pt x="75" y="61"/>
                  </a:lnTo>
                  <a:lnTo>
                    <a:pt x="66" y="68"/>
                  </a:lnTo>
                  <a:lnTo>
                    <a:pt x="66" y="68"/>
                  </a:lnTo>
                  <a:lnTo>
                    <a:pt x="59" y="72"/>
                  </a:lnTo>
                  <a:lnTo>
                    <a:pt x="54" y="72"/>
                  </a:lnTo>
                  <a:lnTo>
                    <a:pt x="49" y="72"/>
                  </a:lnTo>
                  <a:lnTo>
                    <a:pt x="44" y="72"/>
                  </a:lnTo>
                  <a:lnTo>
                    <a:pt x="35" y="67"/>
                  </a:lnTo>
                  <a:lnTo>
                    <a:pt x="26" y="60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0" y="28"/>
                  </a:lnTo>
                  <a:lnTo>
                    <a:pt x="24" y="12"/>
                  </a:lnTo>
                  <a:lnTo>
                    <a:pt x="31" y="5"/>
                  </a:lnTo>
                  <a:lnTo>
                    <a:pt x="42" y="2"/>
                  </a:lnTo>
                  <a:lnTo>
                    <a:pt x="45" y="0"/>
                  </a:lnTo>
                  <a:lnTo>
                    <a:pt x="51" y="0"/>
                  </a:lnTo>
                  <a:lnTo>
                    <a:pt x="58" y="0"/>
                  </a:lnTo>
                  <a:lnTo>
                    <a:pt x="63" y="2"/>
                  </a:lnTo>
                  <a:lnTo>
                    <a:pt x="63" y="2"/>
                  </a:lnTo>
                  <a:lnTo>
                    <a:pt x="74" y="9"/>
                  </a:lnTo>
                  <a:lnTo>
                    <a:pt x="88" y="17"/>
                  </a:lnTo>
                  <a:lnTo>
                    <a:pt x="105" y="28"/>
                  </a:lnTo>
                  <a:lnTo>
                    <a:pt x="114" y="31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67" name="Freeform 354"/>
            <p:cNvSpPr>
              <a:spLocks/>
            </p:cNvSpPr>
            <p:nvPr/>
          </p:nvSpPr>
          <p:spPr bwMode="auto">
            <a:xfrm>
              <a:off x="6623051" y="3303588"/>
              <a:ext cx="96838" cy="57150"/>
            </a:xfrm>
            <a:custGeom>
              <a:avLst/>
              <a:gdLst/>
              <a:ahLst/>
              <a:cxnLst>
                <a:cxn ang="0">
                  <a:pos x="124" y="35"/>
                </a:cxn>
                <a:cxn ang="0">
                  <a:pos x="124" y="35"/>
                </a:cxn>
                <a:cxn ang="0">
                  <a:pos x="115" y="37"/>
                </a:cxn>
                <a:cxn ang="0">
                  <a:pos x="108" y="40"/>
                </a:cxn>
                <a:cxn ang="0">
                  <a:pos x="90" y="51"/>
                </a:cxn>
                <a:cxn ang="0">
                  <a:pos x="76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0" y="72"/>
                </a:cxn>
                <a:cxn ang="0">
                  <a:pos x="55" y="72"/>
                </a:cxn>
                <a:cxn ang="0">
                  <a:pos x="50" y="72"/>
                </a:cxn>
                <a:cxn ang="0">
                  <a:pos x="44" y="72"/>
                </a:cxn>
                <a:cxn ang="0">
                  <a:pos x="34" y="67"/>
                </a:cxn>
                <a:cxn ang="0">
                  <a:pos x="27" y="60"/>
                </a:cxn>
                <a:cxn ang="0">
                  <a:pos x="11" y="46"/>
                </a:cxn>
                <a:cxn ang="0">
                  <a:pos x="6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6" y="35"/>
                </a:cxn>
                <a:cxn ang="0">
                  <a:pos x="11" y="28"/>
                </a:cxn>
                <a:cxn ang="0">
                  <a:pos x="25" y="12"/>
                </a:cxn>
                <a:cxn ang="0">
                  <a:pos x="32" y="5"/>
                </a:cxn>
                <a:cxn ang="0">
                  <a:pos x="41" y="2"/>
                </a:cxn>
                <a:cxn ang="0">
                  <a:pos x="46" y="0"/>
                </a:cxn>
                <a:cxn ang="0">
                  <a:pos x="51" y="0"/>
                </a:cxn>
                <a:cxn ang="0">
                  <a:pos x="58" y="0"/>
                </a:cxn>
                <a:cxn ang="0">
                  <a:pos x="64" y="2"/>
                </a:cxn>
                <a:cxn ang="0">
                  <a:pos x="64" y="2"/>
                </a:cxn>
                <a:cxn ang="0">
                  <a:pos x="74" y="9"/>
                </a:cxn>
                <a:cxn ang="0">
                  <a:pos x="88" y="17"/>
                </a:cxn>
                <a:cxn ang="0">
                  <a:pos x="106" y="28"/>
                </a:cxn>
                <a:cxn ang="0">
                  <a:pos x="115" y="31"/>
                </a:cxn>
                <a:cxn ang="0">
                  <a:pos x="124" y="35"/>
                </a:cxn>
                <a:cxn ang="0">
                  <a:pos x="124" y="35"/>
                </a:cxn>
              </a:cxnLst>
              <a:rect l="0" t="0" r="r" b="b"/>
              <a:pathLst>
                <a:path w="124" h="72">
                  <a:moveTo>
                    <a:pt x="124" y="35"/>
                  </a:moveTo>
                  <a:lnTo>
                    <a:pt x="124" y="35"/>
                  </a:lnTo>
                  <a:lnTo>
                    <a:pt x="115" y="37"/>
                  </a:lnTo>
                  <a:lnTo>
                    <a:pt x="108" y="40"/>
                  </a:lnTo>
                  <a:lnTo>
                    <a:pt x="90" y="51"/>
                  </a:lnTo>
                  <a:lnTo>
                    <a:pt x="76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0" y="72"/>
                  </a:lnTo>
                  <a:lnTo>
                    <a:pt x="55" y="72"/>
                  </a:lnTo>
                  <a:lnTo>
                    <a:pt x="50" y="72"/>
                  </a:lnTo>
                  <a:lnTo>
                    <a:pt x="44" y="72"/>
                  </a:lnTo>
                  <a:lnTo>
                    <a:pt x="34" y="67"/>
                  </a:lnTo>
                  <a:lnTo>
                    <a:pt x="27" y="60"/>
                  </a:lnTo>
                  <a:lnTo>
                    <a:pt x="11" y="46"/>
                  </a:lnTo>
                  <a:lnTo>
                    <a:pt x="6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6" y="35"/>
                  </a:lnTo>
                  <a:lnTo>
                    <a:pt x="11" y="28"/>
                  </a:lnTo>
                  <a:lnTo>
                    <a:pt x="25" y="12"/>
                  </a:lnTo>
                  <a:lnTo>
                    <a:pt x="32" y="5"/>
                  </a:lnTo>
                  <a:lnTo>
                    <a:pt x="41" y="2"/>
                  </a:lnTo>
                  <a:lnTo>
                    <a:pt x="46" y="0"/>
                  </a:lnTo>
                  <a:lnTo>
                    <a:pt x="51" y="0"/>
                  </a:lnTo>
                  <a:lnTo>
                    <a:pt x="58" y="0"/>
                  </a:lnTo>
                  <a:lnTo>
                    <a:pt x="64" y="2"/>
                  </a:lnTo>
                  <a:lnTo>
                    <a:pt x="64" y="2"/>
                  </a:lnTo>
                  <a:lnTo>
                    <a:pt x="74" y="9"/>
                  </a:lnTo>
                  <a:lnTo>
                    <a:pt x="88" y="17"/>
                  </a:lnTo>
                  <a:lnTo>
                    <a:pt x="106" y="28"/>
                  </a:lnTo>
                  <a:lnTo>
                    <a:pt x="115" y="31"/>
                  </a:lnTo>
                  <a:lnTo>
                    <a:pt x="124" y="35"/>
                  </a:lnTo>
                  <a:lnTo>
                    <a:pt x="124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68" name="Freeform 355"/>
            <p:cNvSpPr>
              <a:spLocks/>
            </p:cNvSpPr>
            <p:nvPr/>
          </p:nvSpPr>
          <p:spPr bwMode="auto">
            <a:xfrm>
              <a:off x="6740526" y="3303588"/>
              <a:ext cx="98425" cy="57150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7"/>
                </a:cxn>
                <a:cxn ang="0">
                  <a:pos x="109" y="40"/>
                </a:cxn>
                <a:cxn ang="0">
                  <a:pos x="92" y="51"/>
                </a:cxn>
                <a:cxn ang="0">
                  <a:pos x="78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2" y="72"/>
                </a:cxn>
                <a:cxn ang="0">
                  <a:pos x="57" y="72"/>
                </a:cxn>
                <a:cxn ang="0">
                  <a:pos x="51" y="72"/>
                </a:cxn>
                <a:cxn ang="0">
                  <a:pos x="46" y="72"/>
                </a:cxn>
                <a:cxn ang="0">
                  <a:pos x="35" y="67"/>
                </a:cxn>
                <a:cxn ang="0">
                  <a:pos x="28" y="60"/>
                </a:cxn>
                <a:cxn ang="0">
                  <a:pos x="12" y="46"/>
                </a:cxn>
                <a:cxn ang="0">
                  <a:pos x="7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7" y="35"/>
                </a:cxn>
                <a:cxn ang="0">
                  <a:pos x="12" y="28"/>
                </a:cxn>
                <a:cxn ang="0">
                  <a:pos x="27" y="12"/>
                </a:cxn>
                <a:cxn ang="0">
                  <a:pos x="34" y="5"/>
                </a:cxn>
                <a:cxn ang="0">
                  <a:pos x="42" y="2"/>
                </a:cxn>
                <a:cxn ang="0">
                  <a:pos x="48" y="0"/>
                </a:cxn>
                <a:cxn ang="0">
                  <a:pos x="53" y="0"/>
                </a:cxn>
                <a:cxn ang="0">
                  <a:pos x="58" y="0"/>
                </a:cxn>
                <a:cxn ang="0">
                  <a:pos x="65" y="2"/>
                </a:cxn>
                <a:cxn ang="0">
                  <a:pos x="65" y="2"/>
                </a:cxn>
                <a:cxn ang="0">
                  <a:pos x="76" y="9"/>
                </a:cxn>
                <a:cxn ang="0">
                  <a:pos x="90" y="17"/>
                </a:cxn>
                <a:cxn ang="0">
                  <a:pos x="108" y="28"/>
                </a:cxn>
                <a:cxn ang="0">
                  <a:pos x="116" y="31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2">
                  <a:moveTo>
                    <a:pt x="125" y="35"/>
                  </a:moveTo>
                  <a:lnTo>
                    <a:pt x="125" y="35"/>
                  </a:lnTo>
                  <a:lnTo>
                    <a:pt x="116" y="37"/>
                  </a:lnTo>
                  <a:lnTo>
                    <a:pt x="109" y="40"/>
                  </a:lnTo>
                  <a:lnTo>
                    <a:pt x="92" y="51"/>
                  </a:lnTo>
                  <a:lnTo>
                    <a:pt x="78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2" y="72"/>
                  </a:lnTo>
                  <a:lnTo>
                    <a:pt x="57" y="72"/>
                  </a:lnTo>
                  <a:lnTo>
                    <a:pt x="51" y="72"/>
                  </a:lnTo>
                  <a:lnTo>
                    <a:pt x="46" y="72"/>
                  </a:lnTo>
                  <a:lnTo>
                    <a:pt x="35" y="67"/>
                  </a:lnTo>
                  <a:lnTo>
                    <a:pt x="28" y="60"/>
                  </a:lnTo>
                  <a:lnTo>
                    <a:pt x="12" y="46"/>
                  </a:lnTo>
                  <a:lnTo>
                    <a:pt x="7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7" y="35"/>
                  </a:lnTo>
                  <a:lnTo>
                    <a:pt x="12" y="28"/>
                  </a:lnTo>
                  <a:lnTo>
                    <a:pt x="27" y="12"/>
                  </a:lnTo>
                  <a:lnTo>
                    <a:pt x="34" y="5"/>
                  </a:lnTo>
                  <a:lnTo>
                    <a:pt x="42" y="2"/>
                  </a:lnTo>
                  <a:lnTo>
                    <a:pt x="48" y="0"/>
                  </a:lnTo>
                  <a:lnTo>
                    <a:pt x="53" y="0"/>
                  </a:lnTo>
                  <a:lnTo>
                    <a:pt x="58" y="0"/>
                  </a:lnTo>
                  <a:lnTo>
                    <a:pt x="65" y="2"/>
                  </a:lnTo>
                  <a:lnTo>
                    <a:pt x="65" y="2"/>
                  </a:lnTo>
                  <a:lnTo>
                    <a:pt x="76" y="9"/>
                  </a:lnTo>
                  <a:lnTo>
                    <a:pt x="90" y="17"/>
                  </a:lnTo>
                  <a:lnTo>
                    <a:pt x="108" y="28"/>
                  </a:lnTo>
                  <a:lnTo>
                    <a:pt x="116" y="31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69" name="Freeform 356"/>
            <p:cNvSpPr>
              <a:spLocks/>
            </p:cNvSpPr>
            <p:nvPr/>
          </p:nvSpPr>
          <p:spPr bwMode="auto">
            <a:xfrm>
              <a:off x="6858001" y="3303588"/>
              <a:ext cx="100013" cy="57150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7"/>
                </a:cxn>
                <a:cxn ang="0">
                  <a:pos x="107" y="40"/>
                </a:cxn>
                <a:cxn ang="0">
                  <a:pos x="91" y="51"/>
                </a:cxn>
                <a:cxn ang="0">
                  <a:pos x="77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1" y="72"/>
                </a:cxn>
                <a:cxn ang="0">
                  <a:pos x="56" y="72"/>
                </a:cxn>
                <a:cxn ang="0">
                  <a:pos x="49" y="72"/>
                </a:cxn>
                <a:cxn ang="0">
                  <a:pos x="46" y="72"/>
                </a:cxn>
                <a:cxn ang="0">
                  <a:pos x="35" y="67"/>
                </a:cxn>
                <a:cxn ang="0">
                  <a:pos x="26" y="60"/>
                </a:cxn>
                <a:cxn ang="0">
                  <a:pos x="12" y="46"/>
                </a:cxn>
                <a:cxn ang="0">
                  <a:pos x="7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2" y="28"/>
                </a:cxn>
                <a:cxn ang="0">
                  <a:pos x="24" y="12"/>
                </a:cxn>
                <a:cxn ang="0">
                  <a:pos x="33" y="5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3" y="0"/>
                </a:cxn>
                <a:cxn ang="0">
                  <a:pos x="58" y="0"/>
                </a:cxn>
                <a:cxn ang="0">
                  <a:pos x="65" y="2"/>
                </a:cxn>
                <a:cxn ang="0">
                  <a:pos x="65" y="2"/>
                </a:cxn>
                <a:cxn ang="0">
                  <a:pos x="76" y="9"/>
                </a:cxn>
                <a:cxn ang="0">
                  <a:pos x="90" y="17"/>
                </a:cxn>
                <a:cxn ang="0">
                  <a:pos x="107" y="28"/>
                </a:cxn>
                <a:cxn ang="0">
                  <a:pos x="116" y="31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2">
                  <a:moveTo>
                    <a:pt x="125" y="35"/>
                  </a:moveTo>
                  <a:lnTo>
                    <a:pt x="125" y="35"/>
                  </a:lnTo>
                  <a:lnTo>
                    <a:pt x="116" y="37"/>
                  </a:lnTo>
                  <a:lnTo>
                    <a:pt x="107" y="40"/>
                  </a:lnTo>
                  <a:lnTo>
                    <a:pt x="91" y="51"/>
                  </a:lnTo>
                  <a:lnTo>
                    <a:pt x="77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1" y="72"/>
                  </a:lnTo>
                  <a:lnTo>
                    <a:pt x="56" y="72"/>
                  </a:lnTo>
                  <a:lnTo>
                    <a:pt x="49" y="72"/>
                  </a:lnTo>
                  <a:lnTo>
                    <a:pt x="46" y="72"/>
                  </a:lnTo>
                  <a:lnTo>
                    <a:pt x="35" y="67"/>
                  </a:lnTo>
                  <a:lnTo>
                    <a:pt x="26" y="60"/>
                  </a:lnTo>
                  <a:lnTo>
                    <a:pt x="12" y="46"/>
                  </a:lnTo>
                  <a:lnTo>
                    <a:pt x="7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2" y="28"/>
                  </a:lnTo>
                  <a:lnTo>
                    <a:pt x="24" y="12"/>
                  </a:lnTo>
                  <a:lnTo>
                    <a:pt x="33" y="5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3" y="0"/>
                  </a:lnTo>
                  <a:lnTo>
                    <a:pt x="58" y="0"/>
                  </a:lnTo>
                  <a:lnTo>
                    <a:pt x="65" y="2"/>
                  </a:lnTo>
                  <a:lnTo>
                    <a:pt x="65" y="2"/>
                  </a:lnTo>
                  <a:lnTo>
                    <a:pt x="76" y="9"/>
                  </a:lnTo>
                  <a:lnTo>
                    <a:pt x="90" y="17"/>
                  </a:lnTo>
                  <a:lnTo>
                    <a:pt x="107" y="28"/>
                  </a:lnTo>
                  <a:lnTo>
                    <a:pt x="116" y="31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70" name="Freeform 357"/>
            <p:cNvSpPr>
              <a:spLocks/>
            </p:cNvSpPr>
            <p:nvPr/>
          </p:nvSpPr>
          <p:spPr bwMode="auto">
            <a:xfrm>
              <a:off x="6977063" y="3303588"/>
              <a:ext cx="100013" cy="57150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7"/>
                </a:cxn>
                <a:cxn ang="0">
                  <a:pos x="107" y="40"/>
                </a:cxn>
                <a:cxn ang="0">
                  <a:pos x="91" y="51"/>
                </a:cxn>
                <a:cxn ang="0">
                  <a:pos x="77" y="61"/>
                </a:cxn>
                <a:cxn ang="0">
                  <a:pos x="66" y="68"/>
                </a:cxn>
                <a:cxn ang="0">
                  <a:pos x="66" y="68"/>
                </a:cxn>
                <a:cxn ang="0">
                  <a:pos x="61" y="72"/>
                </a:cxn>
                <a:cxn ang="0">
                  <a:pos x="54" y="72"/>
                </a:cxn>
                <a:cxn ang="0">
                  <a:pos x="49" y="72"/>
                </a:cxn>
                <a:cxn ang="0">
                  <a:pos x="44" y="72"/>
                </a:cxn>
                <a:cxn ang="0">
                  <a:pos x="35" y="67"/>
                </a:cxn>
                <a:cxn ang="0">
                  <a:pos x="26" y="60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2" y="28"/>
                </a:cxn>
                <a:cxn ang="0">
                  <a:pos x="24" y="12"/>
                </a:cxn>
                <a:cxn ang="0">
                  <a:pos x="33" y="5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2" y="0"/>
                </a:cxn>
                <a:cxn ang="0">
                  <a:pos x="58" y="0"/>
                </a:cxn>
                <a:cxn ang="0">
                  <a:pos x="65" y="2"/>
                </a:cxn>
                <a:cxn ang="0">
                  <a:pos x="65" y="2"/>
                </a:cxn>
                <a:cxn ang="0">
                  <a:pos x="75" y="9"/>
                </a:cxn>
                <a:cxn ang="0">
                  <a:pos x="89" y="17"/>
                </a:cxn>
                <a:cxn ang="0">
                  <a:pos x="105" y="28"/>
                </a:cxn>
                <a:cxn ang="0">
                  <a:pos x="116" y="31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2">
                  <a:moveTo>
                    <a:pt x="125" y="35"/>
                  </a:moveTo>
                  <a:lnTo>
                    <a:pt x="125" y="35"/>
                  </a:lnTo>
                  <a:lnTo>
                    <a:pt x="116" y="37"/>
                  </a:lnTo>
                  <a:lnTo>
                    <a:pt x="107" y="40"/>
                  </a:lnTo>
                  <a:lnTo>
                    <a:pt x="91" y="51"/>
                  </a:lnTo>
                  <a:lnTo>
                    <a:pt x="77" y="61"/>
                  </a:lnTo>
                  <a:lnTo>
                    <a:pt x="66" y="68"/>
                  </a:lnTo>
                  <a:lnTo>
                    <a:pt x="66" y="68"/>
                  </a:lnTo>
                  <a:lnTo>
                    <a:pt x="61" y="72"/>
                  </a:lnTo>
                  <a:lnTo>
                    <a:pt x="54" y="72"/>
                  </a:lnTo>
                  <a:lnTo>
                    <a:pt x="49" y="72"/>
                  </a:lnTo>
                  <a:lnTo>
                    <a:pt x="44" y="72"/>
                  </a:lnTo>
                  <a:lnTo>
                    <a:pt x="35" y="67"/>
                  </a:lnTo>
                  <a:lnTo>
                    <a:pt x="26" y="60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2" y="28"/>
                  </a:lnTo>
                  <a:lnTo>
                    <a:pt x="24" y="12"/>
                  </a:lnTo>
                  <a:lnTo>
                    <a:pt x="33" y="5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2" y="0"/>
                  </a:lnTo>
                  <a:lnTo>
                    <a:pt x="58" y="0"/>
                  </a:lnTo>
                  <a:lnTo>
                    <a:pt x="65" y="2"/>
                  </a:lnTo>
                  <a:lnTo>
                    <a:pt x="65" y="2"/>
                  </a:lnTo>
                  <a:lnTo>
                    <a:pt x="75" y="9"/>
                  </a:lnTo>
                  <a:lnTo>
                    <a:pt x="89" y="17"/>
                  </a:lnTo>
                  <a:lnTo>
                    <a:pt x="105" y="28"/>
                  </a:lnTo>
                  <a:lnTo>
                    <a:pt x="116" y="31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71" name="Freeform 358"/>
            <p:cNvSpPr>
              <a:spLocks/>
            </p:cNvSpPr>
            <p:nvPr/>
          </p:nvSpPr>
          <p:spPr bwMode="auto">
            <a:xfrm>
              <a:off x="7096126" y="3303588"/>
              <a:ext cx="100013" cy="57150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7"/>
                </a:cxn>
                <a:cxn ang="0">
                  <a:pos x="108" y="40"/>
                </a:cxn>
                <a:cxn ang="0">
                  <a:pos x="92" y="51"/>
                </a:cxn>
                <a:cxn ang="0">
                  <a:pos x="78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2" y="72"/>
                </a:cxn>
                <a:cxn ang="0">
                  <a:pos x="55" y="72"/>
                </a:cxn>
                <a:cxn ang="0">
                  <a:pos x="49" y="72"/>
                </a:cxn>
                <a:cxn ang="0">
                  <a:pos x="44" y="72"/>
                </a:cxn>
                <a:cxn ang="0">
                  <a:pos x="35" y="67"/>
                </a:cxn>
                <a:cxn ang="0">
                  <a:pos x="27" y="60"/>
                </a:cxn>
                <a:cxn ang="0">
                  <a:pos x="13" y="46"/>
                </a:cxn>
                <a:cxn ang="0">
                  <a:pos x="5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3" y="28"/>
                </a:cxn>
                <a:cxn ang="0">
                  <a:pos x="25" y="12"/>
                </a:cxn>
                <a:cxn ang="0">
                  <a:pos x="34" y="5"/>
                </a:cxn>
                <a:cxn ang="0">
                  <a:pos x="42" y="2"/>
                </a:cxn>
                <a:cxn ang="0">
                  <a:pos x="48" y="0"/>
                </a:cxn>
                <a:cxn ang="0">
                  <a:pos x="53" y="0"/>
                </a:cxn>
                <a:cxn ang="0">
                  <a:pos x="58" y="0"/>
                </a:cxn>
                <a:cxn ang="0">
                  <a:pos x="65" y="2"/>
                </a:cxn>
                <a:cxn ang="0">
                  <a:pos x="65" y="2"/>
                </a:cxn>
                <a:cxn ang="0">
                  <a:pos x="74" y="9"/>
                </a:cxn>
                <a:cxn ang="0">
                  <a:pos x="90" y="17"/>
                </a:cxn>
                <a:cxn ang="0">
                  <a:pos x="106" y="28"/>
                </a:cxn>
                <a:cxn ang="0">
                  <a:pos x="115" y="31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2">
                  <a:moveTo>
                    <a:pt x="125" y="35"/>
                  </a:moveTo>
                  <a:lnTo>
                    <a:pt x="125" y="35"/>
                  </a:lnTo>
                  <a:lnTo>
                    <a:pt x="116" y="37"/>
                  </a:lnTo>
                  <a:lnTo>
                    <a:pt x="108" y="40"/>
                  </a:lnTo>
                  <a:lnTo>
                    <a:pt x="92" y="51"/>
                  </a:lnTo>
                  <a:lnTo>
                    <a:pt x="78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2" y="72"/>
                  </a:lnTo>
                  <a:lnTo>
                    <a:pt x="55" y="72"/>
                  </a:lnTo>
                  <a:lnTo>
                    <a:pt x="49" y="72"/>
                  </a:lnTo>
                  <a:lnTo>
                    <a:pt x="44" y="72"/>
                  </a:lnTo>
                  <a:lnTo>
                    <a:pt x="35" y="67"/>
                  </a:lnTo>
                  <a:lnTo>
                    <a:pt x="27" y="60"/>
                  </a:lnTo>
                  <a:lnTo>
                    <a:pt x="13" y="46"/>
                  </a:lnTo>
                  <a:lnTo>
                    <a:pt x="5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3" y="28"/>
                  </a:lnTo>
                  <a:lnTo>
                    <a:pt x="25" y="12"/>
                  </a:lnTo>
                  <a:lnTo>
                    <a:pt x="34" y="5"/>
                  </a:lnTo>
                  <a:lnTo>
                    <a:pt x="42" y="2"/>
                  </a:lnTo>
                  <a:lnTo>
                    <a:pt x="48" y="0"/>
                  </a:lnTo>
                  <a:lnTo>
                    <a:pt x="53" y="0"/>
                  </a:lnTo>
                  <a:lnTo>
                    <a:pt x="58" y="0"/>
                  </a:lnTo>
                  <a:lnTo>
                    <a:pt x="65" y="2"/>
                  </a:lnTo>
                  <a:lnTo>
                    <a:pt x="65" y="2"/>
                  </a:lnTo>
                  <a:lnTo>
                    <a:pt x="74" y="9"/>
                  </a:lnTo>
                  <a:lnTo>
                    <a:pt x="90" y="17"/>
                  </a:lnTo>
                  <a:lnTo>
                    <a:pt x="106" y="28"/>
                  </a:lnTo>
                  <a:lnTo>
                    <a:pt x="115" y="31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72" name="Freeform 359"/>
            <p:cNvSpPr>
              <a:spLocks/>
            </p:cNvSpPr>
            <p:nvPr/>
          </p:nvSpPr>
          <p:spPr bwMode="auto">
            <a:xfrm>
              <a:off x="7215188" y="3303588"/>
              <a:ext cx="98425" cy="57150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7"/>
                </a:cxn>
                <a:cxn ang="0">
                  <a:pos x="107" y="40"/>
                </a:cxn>
                <a:cxn ang="0">
                  <a:pos x="91" y="51"/>
                </a:cxn>
                <a:cxn ang="0">
                  <a:pos x="77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0" y="72"/>
                </a:cxn>
                <a:cxn ang="0">
                  <a:pos x="54" y="72"/>
                </a:cxn>
                <a:cxn ang="0">
                  <a:pos x="49" y="72"/>
                </a:cxn>
                <a:cxn ang="0">
                  <a:pos x="44" y="72"/>
                </a:cxn>
                <a:cxn ang="0">
                  <a:pos x="35" y="67"/>
                </a:cxn>
                <a:cxn ang="0">
                  <a:pos x="26" y="60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0" y="28"/>
                </a:cxn>
                <a:cxn ang="0">
                  <a:pos x="25" y="12"/>
                </a:cxn>
                <a:cxn ang="0">
                  <a:pos x="33" y="5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3" y="0"/>
                </a:cxn>
                <a:cxn ang="0">
                  <a:pos x="58" y="0"/>
                </a:cxn>
                <a:cxn ang="0">
                  <a:pos x="63" y="2"/>
                </a:cxn>
                <a:cxn ang="0">
                  <a:pos x="63" y="2"/>
                </a:cxn>
                <a:cxn ang="0">
                  <a:pos x="74" y="9"/>
                </a:cxn>
                <a:cxn ang="0">
                  <a:pos x="88" y="17"/>
                </a:cxn>
                <a:cxn ang="0">
                  <a:pos x="106" y="28"/>
                </a:cxn>
                <a:cxn ang="0">
                  <a:pos x="114" y="31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2">
                  <a:moveTo>
                    <a:pt x="125" y="35"/>
                  </a:moveTo>
                  <a:lnTo>
                    <a:pt x="125" y="35"/>
                  </a:lnTo>
                  <a:lnTo>
                    <a:pt x="116" y="37"/>
                  </a:lnTo>
                  <a:lnTo>
                    <a:pt x="107" y="40"/>
                  </a:lnTo>
                  <a:lnTo>
                    <a:pt x="91" y="51"/>
                  </a:lnTo>
                  <a:lnTo>
                    <a:pt x="77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0" y="72"/>
                  </a:lnTo>
                  <a:lnTo>
                    <a:pt x="54" y="72"/>
                  </a:lnTo>
                  <a:lnTo>
                    <a:pt x="49" y="72"/>
                  </a:lnTo>
                  <a:lnTo>
                    <a:pt x="44" y="72"/>
                  </a:lnTo>
                  <a:lnTo>
                    <a:pt x="35" y="67"/>
                  </a:lnTo>
                  <a:lnTo>
                    <a:pt x="26" y="60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0" y="28"/>
                  </a:lnTo>
                  <a:lnTo>
                    <a:pt x="25" y="12"/>
                  </a:lnTo>
                  <a:lnTo>
                    <a:pt x="33" y="5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3" y="0"/>
                  </a:lnTo>
                  <a:lnTo>
                    <a:pt x="58" y="0"/>
                  </a:lnTo>
                  <a:lnTo>
                    <a:pt x="63" y="2"/>
                  </a:lnTo>
                  <a:lnTo>
                    <a:pt x="63" y="2"/>
                  </a:lnTo>
                  <a:lnTo>
                    <a:pt x="74" y="9"/>
                  </a:lnTo>
                  <a:lnTo>
                    <a:pt x="88" y="17"/>
                  </a:lnTo>
                  <a:lnTo>
                    <a:pt x="106" y="28"/>
                  </a:lnTo>
                  <a:lnTo>
                    <a:pt x="114" y="31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73" name="Freeform 360"/>
            <p:cNvSpPr>
              <a:spLocks/>
            </p:cNvSpPr>
            <p:nvPr/>
          </p:nvSpPr>
          <p:spPr bwMode="auto">
            <a:xfrm>
              <a:off x="7334251" y="3303588"/>
              <a:ext cx="96838" cy="57150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6" y="37"/>
                </a:cxn>
                <a:cxn ang="0">
                  <a:pos x="107" y="40"/>
                </a:cxn>
                <a:cxn ang="0">
                  <a:pos x="91" y="51"/>
                </a:cxn>
                <a:cxn ang="0">
                  <a:pos x="77" y="61"/>
                </a:cxn>
                <a:cxn ang="0">
                  <a:pos x="66" y="68"/>
                </a:cxn>
                <a:cxn ang="0">
                  <a:pos x="66" y="68"/>
                </a:cxn>
                <a:cxn ang="0">
                  <a:pos x="59" y="72"/>
                </a:cxn>
                <a:cxn ang="0">
                  <a:pos x="54" y="72"/>
                </a:cxn>
                <a:cxn ang="0">
                  <a:pos x="49" y="72"/>
                </a:cxn>
                <a:cxn ang="0">
                  <a:pos x="44" y="72"/>
                </a:cxn>
                <a:cxn ang="0">
                  <a:pos x="35" y="67"/>
                </a:cxn>
                <a:cxn ang="0">
                  <a:pos x="26" y="60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0" y="28"/>
                </a:cxn>
                <a:cxn ang="0">
                  <a:pos x="24" y="12"/>
                </a:cxn>
                <a:cxn ang="0">
                  <a:pos x="31" y="5"/>
                </a:cxn>
                <a:cxn ang="0">
                  <a:pos x="42" y="2"/>
                </a:cxn>
                <a:cxn ang="0">
                  <a:pos x="45" y="0"/>
                </a:cxn>
                <a:cxn ang="0">
                  <a:pos x="52" y="0"/>
                </a:cxn>
                <a:cxn ang="0">
                  <a:pos x="58" y="0"/>
                </a:cxn>
                <a:cxn ang="0">
                  <a:pos x="63" y="2"/>
                </a:cxn>
                <a:cxn ang="0">
                  <a:pos x="63" y="2"/>
                </a:cxn>
                <a:cxn ang="0">
                  <a:pos x="74" y="9"/>
                </a:cxn>
                <a:cxn ang="0">
                  <a:pos x="88" y="17"/>
                </a:cxn>
                <a:cxn ang="0">
                  <a:pos x="105" y="28"/>
                </a:cxn>
                <a:cxn ang="0">
                  <a:pos x="114" y="31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2">
                  <a:moveTo>
                    <a:pt x="123" y="35"/>
                  </a:moveTo>
                  <a:lnTo>
                    <a:pt x="123" y="35"/>
                  </a:lnTo>
                  <a:lnTo>
                    <a:pt x="116" y="37"/>
                  </a:lnTo>
                  <a:lnTo>
                    <a:pt x="107" y="40"/>
                  </a:lnTo>
                  <a:lnTo>
                    <a:pt x="91" y="51"/>
                  </a:lnTo>
                  <a:lnTo>
                    <a:pt x="77" y="61"/>
                  </a:lnTo>
                  <a:lnTo>
                    <a:pt x="66" y="68"/>
                  </a:lnTo>
                  <a:lnTo>
                    <a:pt x="66" y="68"/>
                  </a:lnTo>
                  <a:lnTo>
                    <a:pt x="59" y="72"/>
                  </a:lnTo>
                  <a:lnTo>
                    <a:pt x="54" y="72"/>
                  </a:lnTo>
                  <a:lnTo>
                    <a:pt x="49" y="72"/>
                  </a:lnTo>
                  <a:lnTo>
                    <a:pt x="44" y="72"/>
                  </a:lnTo>
                  <a:lnTo>
                    <a:pt x="35" y="67"/>
                  </a:lnTo>
                  <a:lnTo>
                    <a:pt x="26" y="60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0" y="28"/>
                  </a:lnTo>
                  <a:lnTo>
                    <a:pt x="24" y="12"/>
                  </a:lnTo>
                  <a:lnTo>
                    <a:pt x="31" y="5"/>
                  </a:lnTo>
                  <a:lnTo>
                    <a:pt x="42" y="2"/>
                  </a:lnTo>
                  <a:lnTo>
                    <a:pt x="45" y="0"/>
                  </a:lnTo>
                  <a:lnTo>
                    <a:pt x="52" y="0"/>
                  </a:lnTo>
                  <a:lnTo>
                    <a:pt x="58" y="0"/>
                  </a:lnTo>
                  <a:lnTo>
                    <a:pt x="63" y="2"/>
                  </a:lnTo>
                  <a:lnTo>
                    <a:pt x="63" y="2"/>
                  </a:lnTo>
                  <a:lnTo>
                    <a:pt x="74" y="9"/>
                  </a:lnTo>
                  <a:lnTo>
                    <a:pt x="88" y="17"/>
                  </a:lnTo>
                  <a:lnTo>
                    <a:pt x="105" y="28"/>
                  </a:lnTo>
                  <a:lnTo>
                    <a:pt x="114" y="31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74" name="Freeform 361"/>
            <p:cNvSpPr>
              <a:spLocks/>
            </p:cNvSpPr>
            <p:nvPr/>
          </p:nvSpPr>
          <p:spPr bwMode="auto">
            <a:xfrm>
              <a:off x="7453313" y="3303588"/>
              <a:ext cx="96838" cy="57150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6" y="37"/>
                </a:cxn>
                <a:cxn ang="0">
                  <a:pos x="108" y="40"/>
                </a:cxn>
                <a:cxn ang="0">
                  <a:pos x="92" y="51"/>
                </a:cxn>
                <a:cxn ang="0">
                  <a:pos x="76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0" y="72"/>
                </a:cxn>
                <a:cxn ang="0">
                  <a:pos x="55" y="72"/>
                </a:cxn>
                <a:cxn ang="0">
                  <a:pos x="50" y="72"/>
                </a:cxn>
                <a:cxn ang="0">
                  <a:pos x="44" y="72"/>
                </a:cxn>
                <a:cxn ang="0">
                  <a:pos x="35" y="67"/>
                </a:cxn>
                <a:cxn ang="0">
                  <a:pos x="27" y="60"/>
                </a:cxn>
                <a:cxn ang="0">
                  <a:pos x="13" y="46"/>
                </a:cxn>
                <a:cxn ang="0">
                  <a:pos x="6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6" y="35"/>
                </a:cxn>
                <a:cxn ang="0">
                  <a:pos x="11" y="28"/>
                </a:cxn>
                <a:cxn ang="0">
                  <a:pos x="25" y="12"/>
                </a:cxn>
                <a:cxn ang="0">
                  <a:pos x="32" y="5"/>
                </a:cxn>
                <a:cxn ang="0">
                  <a:pos x="42" y="2"/>
                </a:cxn>
                <a:cxn ang="0">
                  <a:pos x="46" y="0"/>
                </a:cxn>
                <a:cxn ang="0">
                  <a:pos x="51" y="0"/>
                </a:cxn>
                <a:cxn ang="0">
                  <a:pos x="58" y="0"/>
                </a:cxn>
                <a:cxn ang="0">
                  <a:pos x="64" y="2"/>
                </a:cxn>
                <a:cxn ang="0">
                  <a:pos x="64" y="2"/>
                </a:cxn>
                <a:cxn ang="0">
                  <a:pos x="74" y="9"/>
                </a:cxn>
                <a:cxn ang="0">
                  <a:pos x="88" y="17"/>
                </a:cxn>
                <a:cxn ang="0">
                  <a:pos x="106" y="28"/>
                </a:cxn>
                <a:cxn ang="0">
                  <a:pos x="115" y="31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2">
                  <a:moveTo>
                    <a:pt x="123" y="35"/>
                  </a:moveTo>
                  <a:lnTo>
                    <a:pt x="123" y="35"/>
                  </a:lnTo>
                  <a:lnTo>
                    <a:pt x="116" y="37"/>
                  </a:lnTo>
                  <a:lnTo>
                    <a:pt x="108" y="40"/>
                  </a:lnTo>
                  <a:lnTo>
                    <a:pt x="92" y="51"/>
                  </a:lnTo>
                  <a:lnTo>
                    <a:pt x="76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0" y="72"/>
                  </a:lnTo>
                  <a:lnTo>
                    <a:pt x="55" y="72"/>
                  </a:lnTo>
                  <a:lnTo>
                    <a:pt x="50" y="72"/>
                  </a:lnTo>
                  <a:lnTo>
                    <a:pt x="44" y="72"/>
                  </a:lnTo>
                  <a:lnTo>
                    <a:pt x="35" y="67"/>
                  </a:lnTo>
                  <a:lnTo>
                    <a:pt x="27" y="60"/>
                  </a:lnTo>
                  <a:lnTo>
                    <a:pt x="13" y="46"/>
                  </a:lnTo>
                  <a:lnTo>
                    <a:pt x="6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6" y="35"/>
                  </a:lnTo>
                  <a:lnTo>
                    <a:pt x="11" y="28"/>
                  </a:lnTo>
                  <a:lnTo>
                    <a:pt x="25" y="12"/>
                  </a:lnTo>
                  <a:lnTo>
                    <a:pt x="32" y="5"/>
                  </a:lnTo>
                  <a:lnTo>
                    <a:pt x="42" y="2"/>
                  </a:lnTo>
                  <a:lnTo>
                    <a:pt x="46" y="0"/>
                  </a:lnTo>
                  <a:lnTo>
                    <a:pt x="51" y="0"/>
                  </a:lnTo>
                  <a:lnTo>
                    <a:pt x="58" y="0"/>
                  </a:lnTo>
                  <a:lnTo>
                    <a:pt x="64" y="2"/>
                  </a:lnTo>
                  <a:lnTo>
                    <a:pt x="64" y="2"/>
                  </a:lnTo>
                  <a:lnTo>
                    <a:pt x="74" y="9"/>
                  </a:lnTo>
                  <a:lnTo>
                    <a:pt x="88" y="17"/>
                  </a:lnTo>
                  <a:lnTo>
                    <a:pt x="106" y="28"/>
                  </a:lnTo>
                  <a:lnTo>
                    <a:pt x="115" y="31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75" name="Freeform 362"/>
            <p:cNvSpPr>
              <a:spLocks/>
            </p:cNvSpPr>
            <p:nvPr/>
          </p:nvSpPr>
          <p:spPr bwMode="auto">
            <a:xfrm>
              <a:off x="7570788" y="3303588"/>
              <a:ext cx="98425" cy="57150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4" y="37"/>
                </a:cxn>
                <a:cxn ang="0">
                  <a:pos x="107" y="40"/>
                </a:cxn>
                <a:cxn ang="0">
                  <a:pos x="90" y="51"/>
                </a:cxn>
                <a:cxn ang="0">
                  <a:pos x="76" y="61"/>
                </a:cxn>
                <a:cxn ang="0">
                  <a:pos x="67" y="68"/>
                </a:cxn>
                <a:cxn ang="0">
                  <a:pos x="67" y="68"/>
                </a:cxn>
                <a:cxn ang="0">
                  <a:pos x="60" y="72"/>
                </a:cxn>
                <a:cxn ang="0">
                  <a:pos x="54" y="72"/>
                </a:cxn>
                <a:cxn ang="0">
                  <a:pos x="49" y="72"/>
                </a:cxn>
                <a:cxn ang="0">
                  <a:pos x="44" y="72"/>
                </a:cxn>
                <a:cxn ang="0">
                  <a:pos x="33" y="67"/>
                </a:cxn>
                <a:cxn ang="0">
                  <a:pos x="26" y="60"/>
                </a:cxn>
                <a:cxn ang="0">
                  <a:pos x="10" y="46"/>
                </a:cxn>
                <a:cxn ang="0">
                  <a:pos x="5" y="4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5"/>
                </a:cxn>
                <a:cxn ang="0">
                  <a:pos x="10" y="28"/>
                </a:cxn>
                <a:cxn ang="0">
                  <a:pos x="25" y="12"/>
                </a:cxn>
                <a:cxn ang="0">
                  <a:pos x="32" y="5"/>
                </a:cxn>
                <a:cxn ang="0">
                  <a:pos x="40" y="2"/>
                </a:cxn>
                <a:cxn ang="0">
                  <a:pos x="46" y="0"/>
                </a:cxn>
                <a:cxn ang="0">
                  <a:pos x="51" y="0"/>
                </a:cxn>
                <a:cxn ang="0">
                  <a:pos x="58" y="0"/>
                </a:cxn>
                <a:cxn ang="0">
                  <a:pos x="63" y="2"/>
                </a:cxn>
                <a:cxn ang="0">
                  <a:pos x="63" y="2"/>
                </a:cxn>
                <a:cxn ang="0">
                  <a:pos x="74" y="9"/>
                </a:cxn>
                <a:cxn ang="0">
                  <a:pos x="88" y="17"/>
                </a:cxn>
                <a:cxn ang="0">
                  <a:pos x="106" y="28"/>
                </a:cxn>
                <a:cxn ang="0">
                  <a:pos x="114" y="31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2">
                  <a:moveTo>
                    <a:pt x="123" y="35"/>
                  </a:moveTo>
                  <a:lnTo>
                    <a:pt x="123" y="35"/>
                  </a:lnTo>
                  <a:lnTo>
                    <a:pt x="114" y="37"/>
                  </a:lnTo>
                  <a:lnTo>
                    <a:pt x="107" y="40"/>
                  </a:lnTo>
                  <a:lnTo>
                    <a:pt x="90" y="51"/>
                  </a:lnTo>
                  <a:lnTo>
                    <a:pt x="76" y="61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60" y="72"/>
                  </a:lnTo>
                  <a:lnTo>
                    <a:pt x="54" y="72"/>
                  </a:lnTo>
                  <a:lnTo>
                    <a:pt x="49" y="72"/>
                  </a:lnTo>
                  <a:lnTo>
                    <a:pt x="44" y="72"/>
                  </a:lnTo>
                  <a:lnTo>
                    <a:pt x="33" y="67"/>
                  </a:lnTo>
                  <a:lnTo>
                    <a:pt x="26" y="60"/>
                  </a:lnTo>
                  <a:lnTo>
                    <a:pt x="10" y="46"/>
                  </a:lnTo>
                  <a:lnTo>
                    <a:pt x="5" y="4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5"/>
                  </a:lnTo>
                  <a:lnTo>
                    <a:pt x="10" y="28"/>
                  </a:lnTo>
                  <a:lnTo>
                    <a:pt x="25" y="12"/>
                  </a:lnTo>
                  <a:lnTo>
                    <a:pt x="32" y="5"/>
                  </a:lnTo>
                  <a:lnTo>
                    <a:pt x="40" y="2"/>
                  </a:lnTo>
                  <a:lnTo>
                    <a:pt x="46" y="0"/>
                  </a:lnTo>
                  <a:lnTo>
                    <a:pt x="51" y="0"/>
                  </a:lnTo>
                  <a:lnTo>
                    <a:pt x="58" y="0"/>
                  </a:lnTo>
                  <a:lnTo>
                    <a:pt x="63" y="2"/>
                  </a:lnTo>
                  <a:lnTo>
                    <a:pt x="63" y="2"/>
                  </a:lnTo>
                  <a:lnTo>
                    <a:pt x="74" y="9"/>
                  </a:lnTo>
                  <a:lnTo>
                    <a:pt x="88" y="17"/>
                  </a:lnTo>
                  <a:lnTo>
                    <a:pt x="106" y="28"/>
                  </a:lnTo>
                  <a:lnTo>
                    <a:pt x="114" y="31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76" name="Freeform 363"/>
            <p:cNvSpPr>
              <a:spLocks/>
            </p:cNvSpPr>
            <p:nvPr/>
          </p:nvSpPr>
          <p:spPr bwMode="auto">
            <a:xfrm>
              <a:off x="7710488" y="3403600"/>
              <a:ext cx="58738" cy="100012"/>
            </a:xfrm>
            <a:custGeom>
              <a:avLst/>
              <a:gdLst/>
              <a:ahLst/>
              <a:cxnLst>
                <a:cxn ang="0">
                  <a:pos x="39" y="127"/>
                </a:cxn>
                <a:cxn ang="0">
                  <a:pos x="39" y="127"/>
                </a:cxn>
                <a:cxn ang="0">
                  <a:pos x="37" y="118"/>
                </a:cxn>
                <a:cxn ang="0">
                  <a:pos x="32" y="109"/>
                </a:cxn>
                <a:cxn ang="0">
                  <a:pos x="21" y="91"/>
                </a:cxn>
                <a:cxn ang="0">
                  <a:pos x="11" y="77"/>
                </a:cxn>
                <a:cxn ang="0">
                  <a:pos x="4" y="67"/>
                </a:cxn>
                <a:cxn ang="0">
                  <a:pos x="4" y="67"/>
                </a:cxn>
                <a:cxn ang="0">
                  <a:pos x="2" y="61"/>
                </a:cxn>
                <a:cxn ang="0">
                  <a:pos x="0" y="54"/>
                </a:cxn>
                <a:cxn ang="0">
                  <a:pos x="0" y="49"/>
                </a:cxn>
                <a:cxn ang="0">
                  <a:pos x="2" y="44"/>
                </a:cxn>
                <a:cxn ang="0">
                  <a:pos x="7" y="35"/>
                </a:cxn>
                <a:cxn ang="0">
                  <a:pos x="13" y="26"/>
                </a:cxn>
                <a:cxn ang="0">
                  <a:pos x="28" y="12"/>
                </a:cxn>
                <a:cxn ang="0">
                  <a:pos x="34" y="5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0"/>
                </a:cxn>
                <a:cxn ang="0">
                  <a:pos x="60" y="24"/>
                </a:cxn>
                <a:cxn ang="0">
                  <a:pos x="67" y="33"/>
                </a:cxn>
                <a:cxn ang="0">
                  <a:pos x="72" y="42"/>
                </a:cxn>
                <a:cxn ang="0">
                  <a:pos x="74" y="47"/>
                </a:cxn>
                <a:cxn ang="0">
                  <a:pos x="74" y="53"/>
                </a:cxn>
                <a:cxn ang="0">
                  <a:pos x="74" y="58"/>
                </a:cxn>
                <a:cxn ang="0">
                  <a:pos x="71" y="65"/>
                </a:cxn>
                <a:cxn ang="0">
                  <a:pos x="71" y="65"/>
                </a:cxn>
                <a:cxn ang="0">
                  <a:pos x="65" y="76"/>
                </a:cxn>
                <a:cxn ang="0">
                  <a:pos x="55" y="90"/>
                </a:cxn>
                <a:cxn ang="0">
                  <a:pos x="44" y="107"/>
                </a:cxn>
                <a:cxn ang="0">
                  <a:pos x="41" y="116"/>
                </a:cxn>
                <a:cxn ang="0">
                  <a:pos x="39" y="127"/>
                </a:cxn>
                <a:cxn ang="0">
                  <a:pos x="39" y="127"/>
                </a:cxn>
              </a:cxnLst>
              <a:rect l="0" t="0" r="r" b="b"/>
              <a:pathLst>
                <a:path w="74" h="127">
                  <a:moveTo>
                    <a:pt x="39" y="127"/>
                  </a:moveTo>
                  <a:lnTo>
                    <a:pt x="39" y="127"/>
                  </a:lnTo>
                  <a:lnTo>
                    <a:pt x="37" y="118"/>
                  </a:lnTo>
                  <a:lnTo>
                    <a:pt x="32" y="109"/>
                  </a:lnTo>
                  <a:lnTo>
                    <a:pt x="21" y="91"/>
                  </a:lnTo>
                  <a:lnTo>
                    <a:pt x="11" y="77"/>
                  </a:lnTo>
                  <a:lnTo>
                    <a:pt x="4" y="67"/>
                  </a:lnTo>
                  <a:lnTo>
                    <a:pt x="4" y="67"/>
                  </a:lnTo>
                  <a:lnTo>
                    <a:pt x="2" y="61"/>
                  </a:lnTo>
                  <a:lnTo>
                    <a:pt x="0" y="54"/>
                  </a:lnTo>
                  <a:lnTo>
                    <a:pt x="0" y="49"/>
                  </a:lnTo>
                  <a:lnTo>
                    <a:pt x="2" y="44"/>
                  </a:lnTo>
                  <a:lnTo>
                    <a:pt x="7" y="35"/>
                  </a:lnTo>
                  <a:lnTo>
                    <a:pt x="13" y="26"/>
                  </a:lnTo>
                  <a:lnTo>
                    <a:pt x="28" y="12"/>
                  </a:lnTo>
                  <a:lnTo>
                    <a:pt x="34" y="5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0"/>
                  </a:lnTo>
                  <a:lnTo>
                    <a:pt x="60" y="24"/>
                  </a:lnTo>
                  <a:lnTo>
                    <a:pt x="67" y="33"/>
                  </a:lnTo>
                  <a:lnTo>
                    <a:pt x="72" y="42"/>
                  </a:lnTo>
                  <a:lnTo>
                    <a:pt x="74" y="47"/>
                  </a:lnTo>
                  <a:lnTo>
                    <a:pt x="74" y="53"/>
                  </a:lnTo>
                  <a:lnTo>
                    <a:pt x="74" y="58"/>
                  </a:lnTo>
                  <a:lnTo>
                    <a:pt x="71" y="65"/>
                  </a:lnTo>
                  <a:lnTo>
                    <a:pt x="71" y="65"/>
                  </a:lnTo>
                  <a:lnTo>
                    <a:pt x="65" y="76"/>
                  </a:lnTo>
                  <a:lnTo>
                    <a:pt x="55" y="90"/>
                  </a:lnTo>
                  <a:lnTo>
                    <a:pt x="44" y="107"/>
                  </a:lnTo>
                  <a:lnTo>
                    <a:pt x="41" y="116"/>
                  </a:lnTo>
                  <a:lnTo>
                    <a:pt x="39" y="127"/>
                  </a:lnTo>
                  <a:lnTo>
                    <a:pt x="39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77" name="Freeform 364"/>
            <p:cNvSpPr>
              <a:spLocks/>
            </p:cNvSpPr>
            <p:nvPr/>
          </p:nvSpPr>
          <p:spPr bwMode="auto">
            <a:xfrm>
              <a:off x="7710488" y="3524250"/>
              <a:ext cx="58738" cy="100012"/>
            </a:xfrm>
            <a:custGeom>
              <a:avLst/>
              <a:gdLst/>
              <a:ahLst/>
              <a:cxnLst>
                <a:cxn ang="0">
                  <a:pos x="39" y="127"/>
                </a:cxn>
                <a:cxn ang="0">
                  <a:pos x="39" y="127"/>
                </a:cxn>
                <a:cxn ang="0">
                  <a:pos x="37" y="118"/>
                </a:cxn>
                <a:cxn ang="0">
                  <a:pos x="32" y="111"/>
                </a:cxn>
                <a:cxn ang="0">
                  <a:pos x="21" y="94"/>
                </a:cxn>
                <a:cxn ang="0">
                  <a:pos x="11" y="79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2" y="62"/>
                </a:cxn>
                <a:cxn ang="0">
                  <a:pos x="0" y="57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7" y="35"/>
                </a:cxn>
                <a:cxn ang="0">
                  <a:pos x="13" y="28"/>
                </a:cxn>
                <a:cxn ang="0">
                  <a:pos x="28" y="13"/>
                </a:cxn>
                <a:cxn ang="0">
                  <a:pos x="34" y="7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6"/>
                </a:cxn>
                <a:cxn ang="0">
                  <a:pos x="44" y="13"/>
                </a:cxn>
                <a:cxn ang="0">
                  <a:pos x="60" y="27"/>
                </a:cxn>
                <a:cxn ang="0">
                  <a:pos x="67" y="34"/>
                </a:cxn>
                <a:cxn ang="0">
                  <a:pos x="72" y="44"/>
                </a:cxn>
                <a:cxn ang="0">
                  <a:pos x="74" y="48"/>
                </a:cxn>
                <a:cxn ang="0">
                  <a:pos x="74" y="55"/>
                </a:cxn>
                <a:cxn ang="0">
                  <a:pos x="74" y="60"/>
                </a:cxn>
                <a:cxn ang="0">
                  <a:pos x="71" y="65"/>
                </a:cxn>
                <a:cxn ang="0">
                  <a:pos x="71" y="65"/>
                </a:cxn>
                <a:cxn ang="0">
                  <a:pos x="65" y="76"/>
                </a:cxn>
                <a:cxn ang="0">
                  <a:pos x="55" y="92"/>
                </a:cxn>
                <a:cxn ang="0">
                  <a:pos x="44" y="109"/>
                </a:cxn>
                <a:cxn ang="0">
                  <a:pos x="41" y="118"/>
                </a:cxn>
                <a:cxn ang="0">
                  <a:pos x="39" y="127"/>
                </a:cxn>
                <a:cxn ang="0">
                  <a:pos x="39" y="127"/>
                </a:cxn>
              </a:cxnLst>
              <a:rect l="0" t="0" r="r" b="b"/>
              <a:pathLst>
                <a:path w="74" h="127">
                  <a:moveTo>
                    <a:pt x="39" y="127"/>
                  </a:moveTo>
                  <a:lnTo>
                    <a:pt x="39" y="127"/>
                  </a:lnTo>
                  <a:lnTo>
                    <a:pt x="37" y="118"/>
                  </a:lnTo>
                  <a:lnTo>
                    <a:pt x="32" y="111"/>
                  </a:lnTo>
                  <a:lnTo>
                    <a:pt x="21" y="94"/>
                  </a:lnTo>
                  <a:lnTo>
                    <a:pt x="11" y="79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2" y="62"/>
                  </a:lnTo>
                  <a:lnTo>
                    <a:pt x="0" y="57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7" y="35"/>
                  </a:lnTo>
                  <a:lnTo>
                    <a:pt x="13" y="28"/>
                  </a:lnTo>
                  <a:lnTo>
                    <a:pt x="28" y="13"/>
                  </a:lnTo>
                  <a:lnTo>
                    <a:pt x="34" y="7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6"/>
                  </a:lnTo>
                  <a:lnTo>
                    <a:pt x="44" y="13"/>
                  </a:lnTo>
                  <a:lnTo>
                    <a:pt x="60" y="27"/>
                  </a:lnTo>
                  <a:lnTo>
                    <a:pt x="67" y="34"/>
                  </a:lnTo>
                  <a:lnTo>
                    <a:pt x="72" y="44"/>
                  </a:lnTo>
                  <a:lnTo>
                    <a:pt x="74" y="48"/>
                  </a:lnTo>
                  <a:lnTo>
                    <a:pt x="74" y="55"/>
                  </a:lnTo>
                  <a:lnTo>
                    <a:pt x="74" y="60"/>
                  </a:lnTo>
                  <a:lnTo>
                    <a:pt x="71" y="65"/>
                  </a:lnTo>
                  <a:lnTo>
                    <a:pt x="71" y="65"/>
                  </a:lnTo>
                  <a:lnTo>
                    <a:pt x="65" y="76"/>
                  </a:lnTo>
                  <a:lnTo>
                    <a:pt x="55" y="92"/>
                  </a:lnTo>
                  <a:lnTo>
                    <a:pt x="44" y="109"/>
                  </a:lnTo>
                  <a:lnTo>
                    <a:pt x="41" y="118"/>
                  </a:lnTo>
                  <a:lnTo>
                    <a:pt x="39" y="127"/>
                  </a:lnTo>
                  <a:lnTo>
                    <a:pt x="39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78" name="Freeform 365"/>
            <p:cNvSpPr>
              <a:spLocks/>
            </p:cNvSpPr>
            <p:nvPr/>
          </p:nvSpPr>
          <p:spPr bwMode="auto">
            <a:xfrm>
              <a:off x="7710488" y="3644900"/>
              <a:ext cx="58738" cy="101600"/>
            </a:xfrm>
            <a:custGeom>
              <a:avLst/>
              <a:gdLst/>
              <a:ahLst/>
              <a:cxnLst>
                <a:cxn ang="0">
                  <a:pos x="39" y="127"/>
                </a:cxn>
                <a:cxn ang="0">
                  <a:pos x="39" y="127"/>
                </a:cxn>
                <a:cxn ang="0">
                  <a:pos x="37" y="118"/>
                </a:cxn>
                <a:cxn ang="0">
                  <a:pos x="32" y="110"/>
                </a:cxn>
                <a:cxn ang="0">
                  <a:pos x="21" y="94"/>
                </a:cxn>
                <a:cxn ang="0">
                  <a:pos x="11" y="78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2" y="62"/>
                </a:cxn>
                <a:cxn ang="0">
                  <a:pos x="0" y="57"/>
                </a:cxn>
                <a:cxn ang="0">
                  <a:pos x="0" y="52"/>
                </a:cxn>
                <a:cxn ang="0">
                  <a:pos x="2" y="46"/>
                </a:cxn>
                <a:cxn ang="0">
                  <a:pos x="7" y="36"/>
                </a:cxn>
                <a:cxn ang="0">
                  <a:pos x="13" y="27"/>
                </a:cxn>
                <a:cxn ang="0">
                  <a:pos x="28" y="13"/>
                </a:cxn>
                <a:cxn ang="0">
                  <a:pos x="34" y="6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6"/>
                </a:cxn>
                <a:cxn ang="0">
                  <a:pos x="44" y="11"/>
                </a:cxn>
                <a:cxn ang="0">
                  <a:pos x="60" y="25"/>
                </a:cxn>
                <a:cxn ang="0">
                  <a:pos x="67" y="34"/>
                </a:cxn>
                <a:cxn ang="0">
                  <a:pos x="72" y="43"/>
                </a:cxn>
                <a:cxn ang="0">
                  <a:pos x="74" y="48"/>
                </a:cxn>
                <a:cxn ang="0">
                  <a:pos x="74" y="53"/>
                </a:cxn>
                <a:cxn ang="0">
                  <a:pos x="74" y="59"/>
                </a:cxn>
                <a:cxn ang="0">
                  <a:pos x="71" y="66"/>
                </a:cxn>
                <a:cxn ang="0">
                  <a:pos x="71" y="66"/>
                </a:cxn>
                <a:cxn ang="0">
                  <a:pos x="65" y="76"/>
                </a:cxn>
                <a:cxn ang="0">
                  <a:pos x="55" y="90"/>
                </a:cxn>
                <a:cxn ang="0">
                  <a:pos x="44" y="108"/>
                </a:cxn>
                <a:cxn ang="0">
                  <a:pos x="41" y="117"/>
                </a:cxn>
                <a:cxn ang="0">
                  <a:pos x="39" y="127"/>
                </a:cxn>
                <a:cxn ang="0">
                  <a:pos x="39" y="127"/>
                </a:cxn>
              </a:cxnLst>
              <a:rect l="0" t="0" r="r" b="b"/>
              <a:pathLst>
                <a:path w="74" h="127">
                  <a:moveTo>
                    <a:pt x="39" y="127"/>
                  </a:moveTo>
                  <a:lnTo>
                    <a:pt x="39" y="127"/>
                  </a:lnTo>
                  <a:lnTo>
                    <a:pt x="37" y="118"/>
                  </a:lnTo>
                  <a:lnTo>
                    <a:pt x="32" y="110"/>
                  </a:lnTo>
                  <a:lnTo>
                    <a:pt x="21" y="94"/>
                  </a:lnTo>
                  <a:lnTo>
                    <a:pt x="11" y="78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2" y="62"/>
                  </a:lnTo>
                  <a:lnTo>
                    <a:pt x="0" y="57"/>
                  </a:lnTo>
                  <a:lnTo>
                    <a:pt x="0" y="52"/>
                  </a:lnTo>
                  <a:lnTo>
                    <a:pt x="2" y="46"/>
                  </a:lnTo>
                  <a:lnTo>
                    <a:pt x="7" y="36"/>
                  </a:lnTo>
                  <a:lnTo>
                    <a:pt x="13" y="27"/>
                  </a:lnTo>
                  <a:lnTo>
                    <a:pt x="28" y="13"/>
                  </a:lnTo>
                  <a:lnTo>
                    <a:pt x="34" y="6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6"/>
                  </a:lnTo>
                  <a:lnTo>
                    <a:pt x="44" y="11"/>
                  </a:lnTo>
                  <a:lnTo>
                    <a:pt x="60" y="25"/>
                  </a:lnTo>
                  <a:lnTo>
                    <a:pt x="67" y="34"/>
                  </a:lnTo>
                  <a:lnTo>
                    <a:pt x="72" y="43"/>
                  </a:lnTo>
                  <a:lnTo>
                    <a:pt x="74" y="48"/>
                  </a:lnTo>
                  <a:lnTo>
                    <a:pt x="74" y="53"/>
                  </a:lnTo>
                  <a:lnTo>
                    <a:pt x="74" y="59"/>
                  </a:lnTo>
                  <a:lnTo>
                    <a:pt x="71" y="66"/>
                  </a:lnTo>
                  <a:lnTo>
                    <a:pt x="71" y="66"/>
                  </a:lnTo>
                  <a:lnTo>
                    <a:pt x="65" y="76"/>
                  </a:lnTo>
                  <a:lnTo>
                    <a:pt x="55" y="90"/>
                  </a:lnTo>
                  <a:lnTo>
                    <a:pt x="44" y="108"/>
                  </a:lnTo>
                  <a:lnTo>
                    <a:pt x="41" y="117"/>
                  </a:lnTo>
                  <a:lnTo>
                    <a:pt x="39" y="127"/>
                  </a:lnTo>
                  <a:lnTo>
                    <a:pt x="39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79" name="Freeform 366"/>
            <p:cNvSpPr>
              <a:spLocks/>
            </p:cNvSpPr>
            <p:nvPr/>
          </p:nvSpPr>
          <p:spPr bwMode="auto">
            <a:xfrm>
              <a:off x="7710488" y="3765550"/>
              <a:ext cx="58738" cy="100012"/>
            </a:xfrm>
            <a:custGeom>
              <a:avLst/>
              <a:gdLst/>
              <a:ahLst/>
              <a:cxnLst>
                <a:cxn ang="0">
                  <a:pos x="39" y="127"/>
                </a:cxn>
                <a:cxn ang="0">
                  <a:pos x="39" y="127"/>
                </a:cxn>
                <a:cxn ang="0">
                  <a:pos x="37" y="120"/>
                </a:cxn>
                <a:cxn ang="0">
                  <a:pos x="32" y="111"/>
                </a:cxn>
                <a:cxn ang="0">
                  <a:pos x="21" y="93"/>
                </a:cxn>
                <a:cxn ang="0">
                  <a:pos x="11" y="79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2" y="63"/>
                </a:cxn>
                <a:cxn ang="0">
                  <a:pos x="0" y="56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7" y="37"/>
                </a:cxn>
                <a:cxn ang="0">
                  <a:pos x="13" y="28"/>
                </a:cxn>
                <a:cxn ang="0">
                  <a:pos x="28" y="12"/>
                </a:cxn>
                <a:cxn ang="0">
                  <a:pos x="34" y="7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7"/>
                </a:cxn>
                <a:cxn ang="0">
                  <a:pos x="44" y="12"/>
                </a:cxn>
                <a:cxn ang="0">
                  <a:pos x="60" y="26"/>
                </a:cxn>
                <a:cxn ang="0">
                  <a:pos x="67" y="33"/>
                </a:cxn>
                <a:cxn ang="0">
                  <a:pos x="72" y="44"/>
                </a:cxn>
                <a:cxn ang="0">
                  <a:pos x="74" y="49"/>
                </a:cxn>
                <a:cxn ang="0">
                  <a:pos x="74" y="54"/>
                </a:cxn>
                <a:cxn ang="0">
                  <a:pos x="74" y="60"/>
                </a:cxn>
                <a:cxn ang="0">
                  <a:pos x="71" y="67"/>
                </a:cxn>
                <a:cxn ang="0">
                  <a:pos x="71" y="67"/>
                </a:cxn>
                <a:cxn ang="0">
                  <a:pos x="65" y="77"/>
                </a:cxn>
                <a:cxn ang="0">
                  <a:pos x="55" y="91"/>
                </a:cxn>
                <a:cxn ang="0">
                  <a:pos x="44" y="109"/>
                </a:cxn>
                <a:cxn ang="0">
                  <a:pos x="41" y="118"/>
                </a:cxn>
                <a:cxn ang="0">
                  <a:pos x="39" y="127"/>
                </a:cxn>
                <a:cxn ang="0">
                  <a:pos x="39" y="127"/>
                </a:cxn>
              </a:cxnLst>
              <a:rect l="0" t="0" r="r" b="b"/>
              <a:pathLst>
                <a:path w="74" h="127">
                  <a:moveTo>
                    <a:pt x="39" y="127"/>
                  </a:moveTo>
                  <a:lnTo>
                    <a:pt x="39" y="127"/>
                  </a:lnTo>
                  <a:lnTo>
                    <a:pt x="37" y="120"/>
                  </a:lnTo>
                  <a:lnTo>
                    <a:pt x="32" y="111"/>
                  </a:lnTo>
                  <a:lnTo>
                    <a:pt x="21" y="93"/>
                  </a:lnTo>
                  <a:lnTo>
                    <a:pt x="11" y="79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2" y="63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7" y="37"/>
                  </a:lnTo>
                  <a:lnTo>
                    <a:pt x="13" y="28"/>
                  </a:lnTo>
                  <a:lnTo>
                    <a:pt x="28" y="12"/>
                  </a:lnTo>
                  <a:lnTo>
                    <a:pt x="34" y="7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7"/>
                  </a:lnTo>
                  <a:lnTo>
                    <a:pt x="44" y="12"/>
                  </a:lnTo>
                  <a:lnTo>
                    <a:pt x="60" y="26"/>
                  </a:lnTo>
                  <a:lnTo>
                    <a:pt x="67" y="33"/>
                  </a:lnTo>
                  <a:lnTo>
                    <a:pt x="72" y="44"/>
                  </a:lnTo>
                  <a:lnTo>
                    <a:pt x="74" y="49"/>
                  </a:lnTo>
                  <a:lnTo>
                    <a:pt x="74" y="54"/>
                  </a:lnTo>
                  <a:lnTo>
                    <a:pt x="74" y="60"/>
                  </a:lnTo>
                  <a:lnTo>
                    <a:pt x="71" y="67"/>
                  </a:lnTo>
                  <a:lnTo>
                    <a:pt x="71" y="67"/>
                  </a:lnTo>
                  <a:lnTo>
                    <a:pt x="65" y="77"/>
                  </a:lnTo>
                  <a:lnTo>
                    <a:pt x="55" y="91"/>
                  </a:lnTo>
                  <a:lnTo>
                    <a:pt x="44" y="109"/>
                  </a:lnTo>
                  <a:lnTo>
                    <a:pt x="41" y="118"/>
                  </a:lnTo>
                  <a:lnTo>
                    <a:pt x="39" y="127"/>
                  </a:lnTo>
                  <a:lnTo>
                    <a:pt x="39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80" name="Freeform 367"/>
            <p:cNvSpPr>
              <a:spLocks/>
            </p:cNvSpPr>
            <p:nvPr/>
          </p:nvSpPr>
          <p:spPr bwMode="auto">
            <a:xfrm>
              <a:off x="7710488" y="3887788"/>
              <a:ext cx="58738" cy="100012"/>
            </a:xfrm>
            <a:custGeom>
              <a:avLst/>
              <a:gdLst/>
              <a:ahLst/>
              <a:cxnLst>
                <a:cxn ang="0">
                  <a:pos x="39" y="127"/>
                </a:cxn>
                <a:cxn ang="0">
                  <a:pos x="39" y="127"/>
                </a:cxn>
                <a:cxn ang="0">
                  <a:pos x="37" y="118"/>
                </a:cxn>
                <a:cxn ang="0">
                  <a:pos x="32" y="109"/>
                </a:cxn>
                <a:cxn ang="0">
                  <a:pos x="21" y="93"/>
                </a:cxn>
                <a:cxn ang="0">
                  <a:pos x="11" y="79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2" y="62"/>
                </a:cxn>
                <a:cxn ang="0">
                  <a:pos x="0" y="56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7" y="35"/>
                </a:cxn>
                <a:cxn ang="0">
                  <a:pos x="13" y="26"/>
                </a:cxn>
                <a:cxn ang="0">
                  <a:pos x="28" y="12"/>
                </a:cxn>
                <a:cxn ang="0">
                  <a:pos x="34" y="5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2"/>
                </a:cxn>
                <a:cxn ang="0">
                  <a:pos x="60" y="25"/>
                </a:cxn>
                <a:cxn ang="0">
                  <a:pos x="67" y="34"/>
                </a:cxn>
                <a:cxn ang="0">
                  <a:pos x="72" y="42"/>
                </a:cxn>
                <a:cxn ang="0">
                  <a:pos x="74" y="48"/>
                </a:cxn>
                <a:cxn ang="0">
                  <a:pos x="74" y="53"/>
                </a:cxn>
                <a:cxn ang="0">
                  <a:pos x="74" y="60"/>
                </a:cxn>
                <a:cxn ang="0">
                  <a:pos x="71" y="65"/>
                </a:cxn>
                <a:cxn ang="0">
                  <a:pos x="71" y="65"/>
                </a:cxn>
                <a:cxn ang="0">
                  <a:pos x="65" y="76"/>
                </a:cxn>
                <a:cxn ang="0">
                  <a:pos x="55" y="92"/>
                </a:cxn>
                <a:cxn ang="0">
                  <a:pos x="44" y="107"/>
                </a:cxn>
                <a:cxn ang="0">
                  <a:pos x="41" y="118"/>
                </a:cxn>
                <a:cxn ang="0">
                  <a:pos x="39" y="127"/>
                </a:cxn>
                <a:cxn ang="0">
                  <a:pos x="39" y="127"/>
                </a:cxn>
              </a:cxnLst>
              <a:rect l="0" t="0" r="r" b="b"/>
              <a:pathLst>
                <a:path w="74" h="127">
                  <a:moveTo>
                    <a:pt x="39" y="127"/>
                  </a:moveTo>
                  <a:lnTo>
                    <a:pt x="39" y="127"/>
                  </a:lnTo>
                  <a:lnTo>
                    <a:pt x="37" y="118"/>
                  </a:lnTo>
                  <a:lnTo>
                    <a:pt x="32" y="109"/>
                  </a:lnTo>
                  <a:lnTo>
                    <a:pt x="21" y="93"/>
                  </a:lnTo>
                  <a:lnTo>
                    <a:pt x="11" y="79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2" y="62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7" y="35"/>
                  </a:lnTo>
                  <a:lnTo>
                    <a:pt x="13" y="26"/>
                  </a:lnTo>
                  <a:lnTo>
                    <a:pt x="28" y="12"/>
                  </a:lnTo>
                  <a:lnTo>
                    <a:pt x="34" y="5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2"/>
                  </a:lnTo>
                  <a:lnTo>
                    <a:pt x="60" y="25"/>
                  </a:lnTo>
                  <a:lnTo>
                    <a:pt x="67" y="34"/>
                  </a:lnTo>
                  <a:lnTo>
                    <a:pt x="72" y="42"/>
                  </a:lnTo>
                  <a:lnTo>
                    <a:pt x="74" y="48"/>
                  </a:lnTo>
                  <a:lnTo>
                    <a:pt x="74" y="53"/>
                  </a:lnTo>
                  <a:lnTo>
                    <a:pt x="74" y="60"/>
                  </a:lnTo>
                  <a:lnTo>
                    <a:pt x="71" y="65"/>
                  </a:lnTo>
                  <a:lnTo>
                    <a:pt x="71" y="65"/>
                  </a:lnTo>
                  <a:lnTo>
                    <a:pt x="65" y="76"/>
                  </a:lnTo>
                  <a:lnTo>
                    <a:pt x="55" y="92"/>
                  </a:lnTo>
                  <a:lnTo>
                    <a:pt x="44" y="107"/>
                  </a:lnTo>
                  <a:lnTo>
                    <a:pt x="41" y="118"/>
                  </a:lnTo>
                  <a:lnTo>
                    <a:pt x="39" y="127"/>
                  </a:lnTo>
                  <a:lnTo>
                    <a:pt x="39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81" name="Freeform 368"/>
            <p:cNvSpPr>
              <a:spLocks/>
            </p:cNvSpPr>
            <p:nvPr/>
          </p:nvSpPr>
          <p:spPr bwMode="auto">
            <a:xfrm>
              <a:off x="7710488" y="4006850"/>
              <a:ext cx="58738" cy="103187"/>
            </a:xfrm>
            <a:custGeom>
              <a:avLst/>
              <a:gdLst/>
              <a:ahLst/>
              <a:cxnLst>
                <a:cxn ang="0">
                  <a:pos x="39" y="128"/>
                </a:cxn>
                <a:cxn ang="0">
                  <a:pos x="39" y="128"/>
                </a:cxn>
                <a:cxn ang="0">
                  <a:pos x="37" y="119"/>
                </a:cxn>
                <a:cxn ang="0">
                  <a:pos x="32" y="110"/>
                </a:cxn>
                <a:cxn ang="0">
                  <a:pos x="21" y="93"/>
                </a:cxn>
                <a:cxn ang="0">
                  <a:pos x="11" y="79"/>
                </a:cxn>
                <a:cxn ang="0">
                  <a:pos x="4" y="68"/>
                </a:cxn>
                <a:cxn ang="0">
                  <a:pos x="4" y="68"/>
                </a:cxn>
                <a:cxn ang="0">
                  <a:pos x="2" y="63"/>
                </a:cxn>
                <a:cxn ang="0">
                  <a:pos x="0" y="56"/>
                </a:cxn>
                <a:cxn ang="0">
                  <a:pos x="0" y="51"/>
                </a:cxn>
                <a:cxn ang="0">
                  <a:pos x="2" y="45"/>
                </a:cxn>
                <a:cxn ang="0">
                  <a:pos x="7" y="36"/>
                </a:cxn>
                <a:cxn ang="0">
                  <a:pos x="13" y="28"/>
                </a:cxn>
                <a:cxn ang="0">
                  <a:pos x="28" y="14"/>
                </a:cxn>
                <a:cxn ang="0">
                  <a:pos x="34" y="7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7"/>
                </a:cxn>
                <a:cxn ang="0">
                  <a:pos x="44" y="12"/>
                </a:cxn>
                <a:cxn ang="0">
                  <a:pos x="60" y="26"/>
                </a:cxn>
                <a:cxn ang="0">
                  <a:pos x="67" y="35"/>
                </a:cxn>
                <a:cxn ang="0">
                  <a:pos x="72" y="44"/>
                </a:cxn>
                <a:cxn ang="0">
                  <a:pos x="74" y="49"/>
                </a:cxn>
                <a:cxn ang="0">
                  <a:pos x="74" y="54"/>
                </a:cxn>
                <a:cxn ang="0">
                  <a:pos x="74" y="59"/>
                </a:cxn>
                <a:cxn ang="0">
                  <a:pos x="71" y="66"/>
                </a:cxn>
                <a:cxn ang="0">
                  <a:pos x="71" y="66"/>
                </a:cxn>
                <a:cxn ang="0">
                  <a:pos x="65" y="77"/>
                </a:cxn>
                <a:cxn ang="0">
                  <a:pos x="55" y="91"/>
                </a:cxn>
                <a:cxn ang="0">
                  <a:pos x="44" y="109"/>
                </a:cxn>
                <a:cxn ang="0">
                  <a:pos x="41" y="117"/>
                </a:cxn>
                <a:cxn ang="0">
                  <a:pos x="39" y="128"/>
                </a:cxn>
                <a:cxn ang="0">
                  <a:pos x="39" y="128"/>
                </a:cxn>
              </a:cxnLst>
              <a:rect l="0" t="0" r="r" b="b"/>
              <a:pathLst>
                <a:path w="74" h="128">
                  <a:moveTo>
                    <a:pt x="39" y="128"/>
                  </a:moveTo>
                  <a:lnTo>
                    <a:pt x="39" y="128"/>
                  </a:lnTo>
                  <a:lnTo>
                    <a:pt x="37" y="119"/>
                  </a:lnTo>
                  <a:lnTo>
                    <a:pt x="32" y="110"/>
                  </a:lnTo>
                  <a:lnTo>
                    <a:pt x="21" y="93"/>
                  </a:lnTo>
                  <a:lnTo>
                    <a:pt x="11" y="79"/>
                  </a:lnTo>
                  <a:lnTo>
                    <a:pt x="4" y="68"/>
                  </a:lnTo>
                  <a:lnTo>
                    <a:pt x="4" y="68"/>
                  </a:lnTo>
                  <a:lnTo>
                    <a:pt x="2" y="63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2" y="45"/>
                  </a:lnTo>
                  <a:lnTo>
                    <a:pt x="7" y="36"/>
                  </a:lnTo>
                  <a:lnTo>
                    <a:pt x="13" y="28"/>
                  </a:lnTo>
                  <a:lnTo>
                    <a:pt x="28" y="14"/>
                  </a:lnTo>
                  <a:lnTo>
                    <a:pt x="34" y="7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7"/>
                  </a:lnTo>
                  <a:lnTo>
                    <a:pt x="44" y="12"/>
                  </a:lnTo>
                  <a:lnTo>
                    <a:pt x="60" y="26"/>
                  </a:lnTo>
                  <a:lnTo>
                    <a:pt x="67" y="35"/>
                  </a:lnTo>
                  <a:lnTo>
                    <a:pt x="72" y="44"/>
                  </a:lnTo>
                  <a:lnTo>
                    <a:pt x="74" y="49"/>
                  </a:lnTo>
                  <a:lnTo>
                    <a:pt x="74" y="54"/>
                  </a:lnTo>
                  <a:lnTo>
                    <a:pt x="74" y="59"/>
                  </a:lnTo>
                  <a:lnTo>
                    <a:pt x="71" y="66"/>
                  </a:lnTo>
                  <a:lnTo>
                    <a:pt x="71" y="66"/>
                  </a:lnTo>
                  <a:lnTo>
                    <a:pt x="65" y="77"/>
                  </a:lnTo>
                  <a:lnTo>
                    <a:pt x="55" y="91"/>
                  </a:lnTo>
                  <a:lnTo>
                    <a:pt x="44" y="109"/>
                  </a:lnTo>
                  <a:lnTo>
                    <a:pt x="41" y="117"/>
                  </a:lnTo>
                  <a:lnTo>
                    <a:pt x="39" y="128"/>
                  </a:lnTo>
                  <a:lnTo>
                    <a:pt x="39" y="128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82" name="Freeform 369"/>
            <p:cNvSpPr>
              <a:spLocks/>
            </p:cNvSpPr>
            <p:nvPr/>
          </p:nvSpPr>
          <p:spPr bwMode="auto">
            <a:xfrm>
              <a:off x="7710488" y="4129088"/>
              <a:ext cx="58738" cy="100012"/>
            </a:xfrm>
            <a:custGeom>
              <a:avLst/>
              <a:gdLst/>
              <a:ahLst/>
              <a:cxnLst>
                <a:cxn ang="0">
                  <a:pos x="39" y="126"/>
                </a:cxn>
                <a:cxn ang="0">
                  <a:pos x="39" y="126"/>
                </a:cxn>
                <a:cxn ang="0">
                  <a:pos x="37" y="118"/>
                </a:cxn>
                <a:cxn ang="0">
                  <a:pos x="32" y="109"/>
                </a:cxn>
                <a:cxn ang="0">
                  <a:pos x="21" y="93"/>
                </a:cxn>
                <a:cxn ang="0">
                  <a:pos x="11" y="79"/>
                </a:cxn>
                <a:cxn ang="0">
                  <a:pos x="4" y="68"/>
                </a:cxn>
                <a:cxn ang="0">
                  <a:pos x="4" y="68"/>
                </a:cxn>
                <a:cxn ang="0">
                  <a:pos x="2" y="61"/>
                </a:cxn>
                <a:cxn ang="0">
                  <a:pos x="0" y="56"/>
                </a:cxn>
                <a:cxn ang="0">
                  <a:pos x="0" y="51"/>
                </a:cxn>
                <a:cxn ang="0">
                  <a:pos x="2" y="45"/>
                </a:cxn>
                <a:cxn ang="0">
                  <a:pos x="7" y="35"/>
                </a:cxn>
                <a:cxn ang="0">
                  <a:pos x="13" y="26"/>
                </a:cxn>
                <a:cxn ang="0">
                  <a:pos x="28" y="12"/>
                </a:cxn>
                <a:cxn ang="0">
                  <a:pos x="34" y="5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2"/>
                </a:cxn>
                <a:cxn ang="0">
                  <a:pos x="60" y="26"/>
                </a:cxn>
                <a:cxn ang="0">
                  <a:pos x="67" y="33"/>
                </a:cxn>
                <a:cxn ang="0">
                  <a:pos x="72" y="42"/>
                </a:cxn>
                <a:cxn ang="0">
                  <a:pos x="74" y="47"/>
                </a:cxn>
                <a:cxn ang="0">
                  <a:pos x="74" y="53"/>
                </a:cxn>
                <a:cxn ang="0">
                  <a:pos x="74" y="60"/>
                </a:cxn>
                <a:cxn ang="0">
                  <a:pos x="71" y="65"/>
                </a:cxn>
                <a:cxn ang="0">
                  <a:pos x="71" y="65"/>
                </a:cxn>
                <a:cxn ang="0">
                  <a:pos x="65" y="75"/>
                </a:cxn>
                <a:cxn ang="0">
                  <a:pos x="55" y="91"/>
                </a:cxn>
                <a:cxn ang="0">
                  <a:pos x="44" y="109"/>
                </a:cxn>
                <a:cxn ang="0">
                  <a:pos x="41" y="118"/>
                </a:cxn>
                <a:cxn ang="0">
                  <a:pos x="39" y="126"/>
                </a:cxn>
                <a:cxn ang="0">
                  <a:pos x="39" y="126"/>
                </a:cxn>
              </a:cxnLst>
              <a:rect l="0" t="0" r="r" b="b"/>
              <a:pathLst>
                <a:path w="74" h="126">
                  <a:moveTo>
                    <a:pt x="39" y="126"/>
                  </a:moveTo>
                  <a:lnTo>
                    <a:pt x="39" y="126"/>
                  </a:lnTo>
                  <a:lnTo>
                    <a:pt x="37" y="118"/>
                  </a:lnTo>
                  <a:lnTo>
                    <a:pt x="32" y="109"/>
                  </a:lnTo>
                  <a:lnTo>
                    <a:pt x="21" y="93"/>
                  </a:lnTo>
                  <a:lnTo>
                    <a:pt x="11" y="79"/>
                  </a:lnTo>
                  <a:lnTo>
                    <a:pt x="4" y="68"/>
                  </a:lnTo>
                  <a:lnTo>
                    <a:pt x="4" y="68"/>
                  </a:lnTo>
                  <a:lnTo>
                    <a:pt x="2" y="61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2" y="45"/>
                  </a:lnTo>
                  <a:lnTo>
                    <a:pt x="7" y="35"/>
                  </a:lnTo>
                  <a:lnTo>
                    <a:pt x="13" y="26"/>
                  </a:lnTo>
                  <a:lnTo>
                    <a:pt x="28" y="12"/>
                  </a:lnTo>
                  <a:lnTo>
                    <a:pt x="34" y="5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2"/>
                  </a:lnTo>
                  <a:lnTo>
                    <a:pt x="60" y="26"/>
                  </a:lnTo>
                  <a:lnTo>
                    <a:pt x="67" y="33"/>
                  </a:lnTo>
                  <a:lnTo>
                    <a:pt x="72" y="42"/>
                  </a:lnTo>
                  <a:lnTo>
                    <a:pt x="74" y="47"/>
                  </a:lnTo>
                  <a:lnTo>
                    <a:pt x="74" y="53"/>
                  </a:lnTo>
                  <a:lnTo>
                    <a:pt x="74" y="60"/>
                  </a:lnTo>
                  <a:lnTo>
                    <a:pt x="71" y="65"/>
                  </a:lnTo>
                  <a:lnTo>
                    <a:pt x="71" y="65"/>
                  </a:lnTo>
                  <a:lnTo>
                    <a:pt x="65" y="75"/>
                  </a:lnTo>
                  <a:lnTo>
                    <a:pt x="55" y="91"/>
                  </a:lnTo>
                  <a:lnTo>
                    <a:pt x="44" y="109"/>
                  </a:lnTo>
                  <a:lnTo>
                    <a:pt x="41" y="118"/>
                  </a:lnTo>
                  <a:lnTo>
                    <a:pt x="39" y="126"/>
                  </a:lnTo>
                  <a:lnTo>
                    <a:pt x="39" y="126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83" name="Freeform 370"/>
            <p:cNvSpPr>
              <a:spLocks/>
            </p:cNvSpPr>
            <p:nvPr/>
          </p:nvSpPr>
          <p:spPr bwMode="auto">
            <a:xfrm>
              <a:off x="7710488" y="4249738"/>
              <a:ext cx="58738" cy="101600"/>
            </a:xfrm>
            <a:custGeom>
              <a:avLst/>
              <a:gdLst/>
              <a:ahLst/>
              <a:cxnLst>
                <a:cxn ang="0">
                  <a:pos x="39" y="127"/>
                </a:cxn>
                <a:cxn ang="0">
                  <a:pos x="39" y="127"/>
                </a:cxn>
                <a:cxn ang="0">
                  <a:pos x="37" y="118"/>
                </a:cxn>
                <a:cxn ang="0">
                  <a:pos x="32" y="109"/>
                </a:cxn>
                <a:cxn ang="0">
                  <a:pos x="21" y="93"/>
                </a:cxn>
                <a:cxn ang="0">
                  <a:pos x="11" y="77"/>
                </a:cxn>
                <a:cxn ang="0">
                  <a:pos x="4" y="67"/>
                </a:cxn>
                <a:cxn ang="0">
                  <a:pos x="4" y="67"/>
                </a:cxn>
                <a:cxn ang="0">
                  <a:pos x="2" y="62"/>
                </a:cxn>
                <a:cxn ang="0">
                  <a:pos x="0" y="56"/>
                </a:cxn>
                <a:cxn ang="0">
                  <a:pos x="0" y="49"/>
                </a:cxn>
                <a:cxn ang="0">
                  <a:pos x="2" y="44"/>
                </a:cxn>
                <a:cxn ang="0">
                  <a:pos x="7" y="35"/>
                </a:cxn>
                <a:cxn ang="0">
                  <a:pos x="13" y="26"/>
                </a:cxn>
                <a:cxn ang="0">
                  <a:pos x="28" y="12"/>
                </a:cxn>
                <a:cxn ang="0">
                  <a:pos x="34" y="5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0"/>
                </a:cxn>
                <a:cxn ang="0">
                  <a:pos x="60" y="25"/>
                </a:cxn>
                <a:cxn ang="0">
                  <a:pos x="67" y="33"/>
                </a:cxn>
                <a:cxn ang="0">
                  <a:pos x="72" y="42"/>
                </a:cxn>
                <a:cxn ang="0">
                  <a:pos x="74" y="47"/>
                </a:cxn>
                <a:cxn ang="0">
                  <a:pos x="74" y="53"/>
                </a:cxn>
                <a:cxn ang="0">
                  <a:pos x="74" y="58"/>
                </a:cxn>
                <a:cxn ang="0">
                  <a:pos x="71" y="65"/>
                </a:cxn>
                <a:cxn ang="0">
                  <a:pos x="71" y="65"/>
                </a:cxn>
                <a:cxn ang="0">
                  <a:pos x="65" y="76"/>
                </a:cxn>
                <a:cxn ang="0">
                  <a:pos x="55" y="90"/>
                </a:cxn>
                <a:cxn ang="0">
                  <a:pos x="44" y="107"/>
                </a:cxn>
                <a:cxn ang="0">
                  <a:pos x="41" y="116"/>
                </a:cxn>
                <a:cxn ang="0">
                  <a:pos x="39" y="127"/>
                </a:cxn>
                <a:cxn ang="0">
                  <a:pos x="39" y="127"/>
                </a:cxn>
              </a:cxnLst>
              <a:rect l="0" t="0" r="r" b="b"/>
              <a:pathLst>
                <a:path w="74" h="127">
                  <a:moveTo>
                    <a:pt x="39" y="127"/>
                  </a:moveTo>
                  <a:lnTo>
                    <a:pt x="39" y="127"/>
                  </a:lnTo>
                  <a:lnTo>
                    <a:pt x="37" y="118"/>
                  </a:lnTo>
                  <a:lnTo>
                    <a:pt x="32" y="109"/>
                  </a:lnTo>
                  <a:lnTo>
                    <a:pt x="21" y="93"/>
                  </a:lnTo>
                  <a:lnTo>
                    <a:pt x="11" y="77"/>
                  </a:lnTo>
                  <a:lnTo>
                    <a:pt x="4" y="67"/>
                  </a:lnTo>
                  <a:lnTo>
                    <a:pt x="4" y="67"/>
                  </a:lnTo>
                  <a:lnTo>
                    <a:pt x="2" y="62"/>
                  </a:lnTo>
                  <a:lnTo>
                    <a:pt x="0" y="56"/>
                  </a:lnTo>
                  <a:lnTo>
                    <a:pt x="0" y="49"/>
                  </a:lnTo>
                  <a:lnTo>
                    <a:pt x="2" y="44"/>
                  </a:lnTo>
                  <a:lnTo>
                    <a:pt x="7" y="35"/>
                  </a:lnTo>
                  <a:lnTo>
                    <a:pt x="13" y="26"/>
                  </a:lnTo>
                  <a:lnTo>
                    <a:pt x="28" y="12"/>
                  </a:lnTo>
                  <a:lnTo>
                    <a:pt x="34" y="5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0"/>
                  </a:lnTo>
                  <a:lnTo>
                    <a:pt x="60" y="25"/>
                  </a:lnTo>
                  <a:lnTo>
                    <a:pt x="67" y="33"/>
                  </a:lnTo>
                  <a:lnTo>
                    <a:pt x="72" y="42"/>
                  </a:lnTo>
                  <a:lnTo>
                    <a:pt x="74" y="47"/>
                  </a:lnTo>
                  <a:lnTo>
                    <a:pt x="74" y="53"/>
                  </a:lnTo>
                  <a:lnTo>
                    <a:pt x="74" y="58"/>
                  </a:lnTo>
                  <a:lnTo>
                    <a:pt x="71" y="65"/>
                  </a:lnTo>
                  <a:lnTo>
                    <a:pt x="71" y="65"/>
                  </a:lnTo>
                  <a:lnTo>
                    <a:pt x="65" y="76"/>
                  </a:lnTo>
                  <a:lnTo>
                    <a:pt x="55" y="90"/>
                  </a:lnTo>
                  <a:lnTo>
                    <a:pt x="44" y="107"/>
                  </a:lnTo>
                  <a:lnTo>
                    <a:pt x="41" y="116"/>
                  </a:lnTo>
                  <a:lnTo>
                    <a:pt x="39" y="127"/>
                  </a:lnTo>
                  <a:lnTo>
                    <a:pt x="39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84" name="Freeform 371"/>
            <p:cNvSpPr>
              <a:spLocks/>
            </p:cNvSpPr>
            <p:nvPr/>
          </p:nvSpPr>
          <p:spPr bwMode="auto">
            <a:xfrm>
              <a:off x="7710488" y="4370388"/>
              <a:ext cx="58738" cy="101600"/>
            </a:xfrm>
            <a:custGeom>
              <a:avLst/>
              <a:gdLst/>
              <a:ahLst/>
              <a:cxnLst>
                <a:cxn ang="0">
                  <a:pos x="39" y="127"/>
                </a:cxn>
                <a:cxn ang="0">
                  <a:pos x="39" y="127"/>
                </a:cxn>
                <a:cxn ang="0">
                  <a:pos x="37" y="120"/>
                </a:cxn>
                <a:cxn ang="0">
                  <a:pos x="32" y="111"/>
                </a:cxn>
                <a:cxn ang="0">
                  <a:pos x="21" y="94"/>
                </a:cxn>
                <a:cxn ang="0">
                  <a:pos x="11" y="80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2" y="62"/>
                </a:cxn>
                <a:cxn ang="0">
                  <a:pos x="0" y="57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7" y="37"/>
                </a:cxn>
                <a:cxn ang="0">
                  <a:pos x="13" y="29"/>
                </a:cxn>
                <a:cxn ang="0">
                  <a:pos x="28" y="13"/>
                </a:cxn>
                <a:cxn ang="0">
                  <a:pos x="34" y="7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6"/>
                </a:cxn>
                <a:cxn ang="0">
                  <a:pos x="44" y="13"/>
                </a:cxn>
                <a:cxn ang="0">
                  <a:pos x="60" y="27"/>
                </a:cxn>
                <a:cxn ang="0">
                  <a:pos x="67" y="34"/>
                </a:cxn>
                <a:cxn ang="0">
                  <a:pos x="72" y="44"/>
                </a:cxn>
                <a:cxn ang="0">
                  <a:pos x="74" y="48"/>
                </a:cxn>
                <a:cxn ang="0">
                  <a:pos x="74" y="55"/>
                </a:cxn>
                <a:cxn ang="0">
                  <a:pos x="74" y="60"/>
                </a:cxn>
                <a:cxn ang="0">
                  <a:pos x="71" y="67"/>
                </a:cxn>
                <a:cxn ang="0">
                  <a:pos x="71" y="67"/>
                </a:cxn>
                <a:cxn ang="0">
                  <a:pos x="65" y="78"/>
                </a:cxn>
                <a:cxn ang="0">
                  <a:pos x="55" y="92"/>
                </a:cxn>
                <a:cxn ang="0">
                  <a:pos x="44" y="110"/>
                </a:cxn>
                <a:cxn ang="0">
                  <a:pos x="41" y="118"/>
                </a:cxn>
                <a:cxn ang="0">
                  <a:pos x="39" y="127"/>
                </a:cxn>
                <a:cxn ang="0">
                  <a:pos x="39" y="127"/>
                </a:cxn>
              </a:cxnLst>
              <a:rect l="0" t="0" r="r" b="b"/>
              <a:pathLst>
                <a:path w="74" h="127">
                  <a:moveTo>
                    <a:pt x="39" y="127"/>
                  </a:moveTo>
                  <a:lnTo>
                    <a:pt x="39" y="127"/>
                  </a:lnTo>
                  <a:lnTo>
                    <a:pt x="37" y="120"/>
                  </a:lnTo>
                  <a:lnTo>
                    <a:pt x="32" y="111"/>
                  </a:lnTo>
                  <a:lnTo>
                    <a:pt x="21" y="94"/>
                  </a:lnTo>
                  <a:lnTo>
                    <a:pt x="11" y="80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2" y="62"/>
                  </a:lnTo>
                  <a:lnTo>
                    <a:pt x="0" y="57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7" y="37"/>
                  </a:lnTo>
                  <a:lnTo>
                    <a:pt x="13" y="29"/>
                  </a:lnTo>
                  <a:lnTo>
                    <a:pt x="28" y="13"/>
                  </a:lnTo>
                  <a:lnTo>
                    <a:pt x="34" y="7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6"/>
                  </a:lnTo>
                  <a:lnTo>
                    <a:pt x="44" y="13"/>
                  </a:lnTo>
                  <a:lnTo>
                    <a:pt x="60" y="27"/>
                  </a:lnTo>
                  <a:lnTo>
                    <a:pt x="67" y="34"/>
                  </a:lnTo>
                  <a:lnTo>
                    <a:pt x="72" y="44"/>
                  </a:lnTo>
                  <a:lnTo>
                    <a:pt x="74" y="48"/>
                  </a:lnTo>
                  <a:lnTo>
                    <a:pt x="74" y="55"/>
                  </a:lnTo>
                  <a:lnTo>
                    <a:pt x="74" y="60"/>
                  </a:lnTo>
                  <a:lnTo>
                    <a:pt x="71" y="67"/>
                  </a:lnTo>
                  <a:lnTo>
                    <a:pt x="71" y="67"/>
                  </a:lnTo>
                  <a:lnTo>
                    <a:pt x="65" y="78"/>
                  </a:lnTo>
                  <a:lnTo>
                    <a:pt x="55" y="92"/>
                  </a:lnTo>
                  <a:lnTo>
                    <a:pt x="44" y="110"/>
                  </a:lnTo>
                  <a:lnTo>
                    <a:pt x="41" y="118"/>
                  </a:lnTo>
                  <a:lnTo>
                    <a:pt x="39" y="127"/>
                  </a:lnTo>
                  <a:lnTo>
                    <a:pt x="39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85" name="Freeform 372"/>
            <p:cNvSpPr>
              <a:spLocks/>
            </p:cNvSpPr>
            <p:nvPr/>
          </p:nvSpPr>
          <p:spPr bwMode="auto">
            <a:xfrm>
              <a:off x="7710488" y="4492625"/>
              <a:ext cx="58738" cy="100012"/>
            </a:xfrm>
            <a:custGeom>
              <a:avLst/>
              <a:gdLst/>
              <a:ahLst/>
              <a:cxnLst>
                <a:cxn ang="0">
                  <a:pos x="39" y="126"/>
                </a:cxn>
                <a:cxn ang="0">
                  <a:pos x="39" y="126"/>
                </a:cxn>
                <a:cxn ang="0">
                  <a:pos x="37" y="118"/>
                </a:cxn>
                <a:cxn ang="0">
                  <a:pos x="32" y="109"/>
                </a:cxn>
                <a:cxn ang="0">
                  <a:pos x="21" y="93"/>
                </a:cxn>
                <a:cxn ang="0">
                  <a:pos x="11" y="79"/>
                </a:cxn>
                <a:cxn ang="0">
                  <a:pos x="4" y="68"/>
                </a:cxn>
                <a:cxn ang="0">
                  <a:pos x="4" y="68"/>
                </a:cxn>
                <a:cxn ang="0">
                  <a:pos x="2" y="61"/>
                </a:cxn>
                <a:cxn ang="0">
                  <a:pos x="0" y="56"/>
                </a:cxn>
                <a:cxn ang="0">
                  <a:pos x="0" y="51"/>
                </a:cxn>
                <a:cxn ang="0">
                  <a:pos x="2" y="45"/>
                </a:cxn>
                <a:cxn ang="0">
                  <a:pos x="7" y="35"/>
                </a:cxn>
                <a:cxn ang="0">
                  <a:pos x="13" y="26"/>
                </a:cxn>
                <a:cxn ang="0">
                  <a:pos x="28" y="12"/>
                </a:cxn>
                <a:cxn ang="0">
                  <a:pos x="34" y="5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0"/>
                </a:cxn>
                <a:cxn ang="0">
                  <a:pos x="60" y="24"/>
                </a:cxn>
                <a:cxn ang="0">
                  <a:pos x="67" y="33"/>
                </a:cxn>
                <a:cxn ang="0">
                  <a:pos x="72" y="42"/>
                </a:cxn>
                <a:cxn ang="0">
                  <a:pos x="74" y="47"/>
                </a:cxn>
                <a:cxn ang="0">
                  <a:pos x="74" y="52"/>
                </a:cxn>
                <a:cxn ang="0">
                  <a:pos x="74" y="59"/>
                </a:cxn>
                <a:cxn ang="0">
                  <a:pos x="71" y="65"/>
                </a:cxn>
                <a:cxn ang="0">
                  <a:pos x="71" y="65"/>
                </a:cxn>
                <a:cxn ang="0">
                  <a:pos x="65" y="75"/>
                </a:cxn>
                <a:cxn ang="0">
                  <a:pos x="55" y="89"/>
                </a:cxn>
                <a:cxn ang="0">
                  <a:pos x="44" y="107"/>
                </a:cxn>
                <a:cxn ang="0">
                  <a:pos x="41" y="118"/>
                </a:cxn>
                <a:cxn ang="0">
                  <a:pos x="39" y="126"/>
                </a:cxn>
                <a:cxn ang="0">
                  <a:pos x="39" y="126"/>
                </a:cxn>
              </a:cxnLst>
              <a:rect l="0" t="0" r="r" b="b"/>
              <a:pathLst>
                <a:path w="74" h="126">
                  <a:moveTo>
                    <a:pt x="39" y="126"/>
                  </a:moveTo>
                  <a:lnTo>
                    <a:pt x="39" y="126"/>
                  </a:lnTo>
                  <a:lnTo>
                    <a:pt x="37" y="118"/>
                  </a:lnTo>
                  <a:lnTo>
                    <a:pt x="32" y="109"/>
                  </a:lnTo>
                  <a:lnTo>
                    <a:pt x="21" y="93"/>
                  </a:lnTo>
                  <a:lnTo>
                    <a:pt x="11" y="79"/>
                  </a:lnTo>
                  <a:lnTo>
                    <a:pt x="4" y="68"/>
                  </a:lnTo>
                  <a:lnTo>
                    <a:pt x="4" y="68"/>
                  </a:lnTo>
                  <a:lnTo>
                    <a:pt x="2" y="61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2" y="45"/>
                  </a:lnTo>
                  <a:lnTo>
                    <a:pt x="7" y="35"/>
                  </a:lnTo>
                  <a:lnTo>
                    <a:pt x="13" y="26"/>
                  </a:lnTo>
                  <a:lnTo>
                    <a:pt x="28" y="12"/>
                  </a:lnTo>
                  <a:lnTo>
                    <a:pt x="34" y="5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0"/>
                  </a:lnTo>
                  <a:lnTo>
                    <a:pt x="60" y="24"/>
                  </a:lnTo>
                  <a:lnTo>
                    <a:pt x="67" y="33"/>
                  </a:lnTo>
                  <a:lnTo>
                    <a:pt x="72" y="42"/>
                  </a:lnTo>
                  <a:lnTo>
                    <a:pt x="74" y="47"/>
                  </a:lnTo>
                  <a:lnTo>
                    <a:pt x="74" y="52"/>
                  </a:lnTo>
                  <a:lnTo>
                    <a:pt x="74" y="59"/>
                  </a:lnTo>
                  <a:lnTo>
                    <a:pt x="71" y="65"/>
                  </a:lnTo>
                  <a:lnTo>
                    <a:pt x="71" y="65"/>
                  </a:lnTo>
                  <a:lnTo>
                    <a:pt x="65" y="75"/>
                  </a:lnTo>
                  <a:lnTo>
                    <a:pt x="55" y="89"/>
                  </a:lnTo>
                  <a:lnTo>
                    <a:pt x="44" y="107"/>
                  </a:lnTo>
                  <a:lnTo>
                    <a:pt x="41" y="118"/>
                  </a:lnTo>
                  <a:lnTo>
                    <a:pt x="39" y="126"/>
                  </a:lnTo>
                  <a:lnTo>
                    <a:pt x="39" y="126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86" name="Freeform 373"/>
            <p:cNvSpPr>
              <a:spLocks/>
            </p:cNvSpPr>
            <p:nvPr/>
          </p:nvSpPr>
          <p:spPr bwMode="auto">
            <a:xfrm>
              <a:off x="7710488" y="4611688"/>
              <a:ext cx="58738" cy="101600"/>
            </a:xfrm>
            <a:custGeom>
              <a:avLst/>
              <a:gdLst/>
              <a:ahLst/>
              <a:cxnLst>
                <a:cxn ang="0">
                  <a:pos x="39" y="127"/>
                </a:cxn>
                <a:cxn ang="0">
                  <a:pos x="39" y="127"/>
                </a:cxn>
                <a:cxn ang="0">
                  <a:pos x="37" y="120"/>
                </a:cxn>
                <a:cxn ang="0">
                  <a:pos x="32" y="111"/>
                </a:cxn>
                <a:cxn ang="0">
                  <a:pos x="21" y="93"/>
                </a:cxn>
                <a:cxn ang="0">
                  <a:pos x="11" y="79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2" y="63"/>
                </a:cxn>
                <a:cxn ang="0">
                  <a:pos x="0" y="56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7" y="37"/>
                </a:cxn>
                <a:cxn ang="0">
                  <a:pos x="13" y="28"/>
                </a:cxn>
                <a:cxn ang="0">
                  <a:pos x="28" y="12"/>
                </a:cxn>
                <a:cxn ang="0">
                  <a:pos x="34" y="7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7"/>
                </a:cxn>
                <a:cxn ang="0">
                  <a:pos x="44" y="12"/>
                </a:cxn>
                <a:cxn ang="0">
                  <a:pos x="60" y="26"/>
                </a:cxn>
                <a:cxn ang="0">
                  <a:pos x="67" y="33"/>
                </a:cxn>
                <a:cxn ang="0">
                  <a:pos x="72" y="44"/>
                </a:cxn>
                <a:cxn ang="0">
                  <a:pos x="74" y="49"/>
                </a:cxn>
                <a:cxn ang="0">
                  <a:pos x="74" y="55"/>
                </a:cxn>
                <a:cxn ang="0">
                  <a:pos x="74" y="60"/>
                </a:cxn>
                <a:cxn ang="0">
                  <a:pos x="71" y="67"/>
                </a:cxn>
                <a:cxn ang="0">
                  <a:pos x="71" y="67"/>
                </a:cxn>
                <a:cxn ang="0">
                  <a:pos x="65" y="77"/>
                </a:cxn>
                <a:cxn ang="0">
                  <a:pos x="55" y="92"/>
                </a:cxn>
                <a:cxn ang="0">
                  <a:pos x="44" y="109"/>
                </a:cxn>
                <a:cxn ang="0">
                  <a:pos x="41" y="118"/>
                </a:cxn>
                <a:cxn ang="0">
                  <a:pos x="39" y="127"/>
                </a:cxn>
                <a:cxn ang="0">
                  <a:pos x="39" y="127"/>
                </a:cxn>
              </a:cxnLst>
              <a:rect l="0" t="0" r="r" b="b"/>
              <a:pathLst>
                <a:path w="74" h="127">
                  <a:moveTo>
                    <a:pt x="39" y="127"/>
                  </a:moveTo>
                  <a:lnTo>
                    <a:pt x="39" y="127"/>
                  </a:lnTo>
                  <a:lnTo>
                    <a:pt x="37" y="120"/>
                  </a:lnTo>
                  <a:lnTo>
                    <a:pt x="32" y="111"/>
                  </a:lnTo>
                  <a:lnTo>
                    <a:pt x="21" y="93"/>
                  </a:lnTo>
                  <a:lnTo>
                    <a:pt x="11" y="79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2" y="63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7" y="37"/>
                  </a:lnTo>
                  <a:lnTo>
                    <a:pt x="13" y="28"/>
                  </a:lnTo>
                  <a:lnTo>
                    <a:pt x="28" y="12"/>
                  </a:lnTo>
                  <a:lnTo>
                    <a:pt x="34" y="7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7"/>
                  </a:lnTo>
                  <a:lnTo>
                    <a:pt x="44" y="12"/>
                  </a:lnTo>
                  <a:lnTo>
                    <a:pt x="60" y="26"/>
                  </a:lnTo>
                  <a:lnTo>
                    <a:pt x="67" y="33"/>
                  </a:lnTo>
                  <a:lnTo>
                    <a:pt x="72" y="44"/>
                  </a:lnTo>
                  <a:lnTo>
                    <a:pt x="74" y="49"/>
                  </a:lnTo>
                  <a:lnTo>
                    <a:pt x="74" y="55"/>
                  </a:lnTo>
                  <a:lnTo>
                    <a:pt x="74" y="60"/>
                  </a:lnTo>
                  <a:lnTo>
                    <a:pt x="71" y="67"/>
                  </a:lnTo>
                  <a:lnTo>
                    <a:pt x="71" y="67"/>
                  </a:lnTo>
                  <a:lnTo>
                    <a:pt x="65" y="77"/>
                  </a:lnTo>
                  <a:lnTo>
                    <a:pt x="55" y="92"/>
                  </a:lnTo>
                  <a:lnTo>
                    <a:pt x="44" y="109"/>
                  </a:lnTo>
                  <a:lnTo>
                    <a:pt x="41" y="118"/>
                  </a:lnTo>
                  <a:lnTo>
                    <a:pt x="39" y="127"/>
                  </a:lnTo>
                  <a:lnTo>
                    <a:pt x="39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87" name="Freeform 374"/>
            <p:cNvSpPr>
              <a:spLocks/>
            </p:cNvSpPr>
            <p:nvPr/>
          </p:nvSpPr>
          <p:spPr bwMode="auto">
            <a:xfrm>
              <a:off x="7710488" y="4733925"/>
              <a:ext cx="58738" cy="100012"/>
            </a:xfrm>
            <a:custGeom>
              <a:avLst/>
              <a:gdLst/>
              <a:ahLst/>
              <a:cxnLst>
                <a:cxn ang="0">
                  <a:pos x="39" y="127"/>
                </a:cxn>
                <a:cxn ang="0">
                  <a:pos x="39" y="127"/>
                </a:cxn>
                <a:cxn ang="0">
                  <a:pos x="37" y="118"/>
                </a:cxn>
                <a:cxn ang="0">
                  <a:pos x="32" y="109"/>
                </a:cxn>
                <a:cxn ang="0">
                  <a:pos x="21" y="93"/>
                </a:cxn>
                <a:cxn ang="0">
                  <a:pos x="11" y="79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2" y="62"/>
                </a:cxn>
                <a:cxn ang="0">
                  <a:pos x="0" y="57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7" y="35"/>
                </a:cxn>
                <a:cxn ang="0">
                  <a:pos x="13" y="27"/>
                </a:cxn>
                <a:cxn ang="0">
                  <a:pos x="28" y="12"/>
                </a:cxn>
                <a:cxn ang="0">
                  <a:pos x="34" y="5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2"/>
                </a:cxn>
                <a:cxn ang="0">
                  <a:pos x="60" y="25"/>
                </a:cxn>
                <a:cxn ang="0">
                  <a:pos x="67" y="34"/>
                </a:cxn>
                <a:cxn ang="0">
                  <a:pos x="72" y="42"/>
                </a:cxn>
                <a:cxn ang="0">
                  <a:pos x="74" y="48"/>
                </a:cxn>
                <a:cxn ang="0">
                  <a:pos x="74" y="53"/>
                </a:cxn>
                <a:cxn ang="0">
                  <a:pos x="74" y="60"/>
                </a:cxn>
                <a:cxn ang="0">
                  <a:pos x="71" y="65"/>
                </a:cxn>
                <a:cxn ang="0">
                  <a:pos x="71" y="65"/>
                </a:cxn>
                <a:cxn ang="0">
                  <a:pos x="65" y="76"/>
                </a:cxn>
                <a:cxn ang="0">
                  <a:pos x="55" y="92"/>
                </a:cxn>
                <a:cxn ang="0">
                  <a:pos x="44" y="108"/>
                </a:cxn>
                <a:cxn ang="0">
                  <a:pos x="41" y="118"/>
                </a:cxn>
                <a:cxn ang="0">
                  <a:pos x="39" y="127"/>
                </a:cxn>
                <a:cxn ang="0">
                  <a:pos x="39" y="127"/>
                </a:cxn>
              </a:cxnLst>
              <a:rect l="0" t="0" r="r" b="b"/>
              <a:pathLst>
                <a:path w="74" h="127">
                  <a:moveTo>
                    <a:pt x="39" y="127"/>
                  </a:moveTo>
                  <a:lnTo>
                    <a:pt x="39" y="127"/>
                  </a:lnTo>
                  <a:lnTo>
                    <a:pt x="37" y="118"/>
                  </a:lnTo>
                  <a:lnTo>
                    <a:pt x="32" y="109"/>
                  </a:lnTo>
                  <a:lnTo>
                    <a:pt x="21" y="93"/>
                  </a:lnTo>
                  <a:lnTo>
                    <a:pt x="11" y="79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2" y="62"/>
                  </a:lnTo>
                  <a:lnTo>
                    <a:pt x="0" y="57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7" y="35"/>
                  </a:lnTo>
                  <a:lnTo>
                    <a:pt x="13" y="27"/>
                  </a:lnTo>
                  <a:lnTo>
                    <a:pt x="28" y="12"/>
                  </a:lnTo>
                  <a:lnTo>
                    <a:pt x="34" y="5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2"/>
                  </a:lnTo>
                  <a:lnTo>
                    <a:pt x="60" y="25"/>
                  </a:lnTo>
                  <a:lnTo>
                    <a:pt x="67" y="34"/>
                  </a:lnTo>
                  <a:lnTo>
                    <a:pt x="72" y="42"/>
                  </a:lnTo>
                  <a:lnTo>
                    <a:pt x="74" y="48"/>
                  </a:lnTo>
                  <a:lnTo>
                    <a:pt x="74" y="53"/>
                  </a:lnTo>
                  <a:lnTo>
                    <a:pt x="74" y="60"/>
                  </a:lnTo>
                  <a:lnTo>
                    <a:pt x="71" y="65"/>
                  </a:lnTo>
                  <a:lnTo>
                    <a:pt x="71" y="65"/>
                  </a:lnTo>
                  <a:lnTo>
                    <a:pt x="65" y="76"/>
                  </a:lnTo>
                  <a:lnTo>
                    <a:pt x="55" y="92"/>
                  </a:lnTo>
                  <a:lnTo>
                    <a:pt x="44" y="108"/>
                  </a:lnTo>
                  <a:lnTo>
                    <a:pt x="41" y="118"/>
                  </a:lnTo>
                  <a:lnTo>
                    <a:pt x="39" y="127"/>
                  </a:lnTo>
                  <a:lnTo>
                    <a:pt x="39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88" name="Freeform 375"/>
            <p:cNvSpPr>
              <a:spLocks/>
            </p:cNvSpPr>
            <p:nvPr/>
          </p:nvSpPr>
          <p:spPr bwMode="auto">
            <a:xfrm>
              <a:off x="7710488" y="4856163"/>
              <a:ext cx="58738" cy="100012"/>
            </a:xfrm>
            <a:custGeom>
              <a:avLst/>
              <a:gdLst/>
              <a:ahLst/>
              <a:cxnLst>
                <a:cxn ang="0">
                  <a:pos x="39" y="127"/>
                </a:cxn>
                <a:cxn ang="0">
                  <a:pos x="39" y="127"/>
                </a:cxn>
                <a:cxn ang="0">
                  <a:pos x="37" y="118"/>
                </a:cxn>
                <a:cxn ang="0">
                  <a:pos x="32" y="110"/>
                </a:cxn>
                <a:cxn ang="0">
                  <a:pos x="21" y="92"/>
                </a:cxn>
                <a:cxn ang="0">
                  <a:pos x="11" y="78"/>
                </a:cxn>
                <a:cxn ang="0">
                  <a:pos x="4" y="67"/>
                </a:cxn>
                <a:cxn ang="0">
                  <a:pos x="4" y="67"/>
                </a:cxn>
                <a:cxn ang="0">
                  <a:pos x="2" y="62"/>
                </a:cxn>
                <a:cxn ang="0">
                  <a:pos x="0" y="55"/>
                </a:cxn>
                <a:cxn ang="0">
                  <a:pos x="0" y="50"/>
                </a:cxn>
                <a:cxn ang="0">
                  <a:pos x="2" y="44"/>
                </a:cxn>
                <a:cxn ang="0">
                  <a:pos x="7" y="36"/>
                </a:cxn>
                <a:cxn ang="0">
                  <a:pos x="13" y="27"/>
                </a:cxn>
                <a:cxn ang="0">
                  <a:pos x="28" y="13"/>
                </a:cxn>
                <a:cxn ang="0">
                  <a:pos x="34" y="6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6"/>
                </a:cxn>
                <a:cxn ang="0">
                  <a:pos x="44" y="11"/>
                </a:cxn>
                <a:cxn ang="0">
                  <a:pos x="60" y="25"/>
                </a:cxn>
                <a:cxn ang="0">
                  <a:pos x="67" y="34"/>
                </a:cxn>
                <a:cxn ang="0">
                  <a:pos x="72" y="43"/>
                </a:cxn>
                <a:cxn ang="0">
                  <a:pos x="74" y="48"/>
                </a:cxn>
                <a:cxn ang="0">
                  <a:pos x="74" y="53"/>
                </a:cxn>
                <a:cxn ang="0">
                  <a:pos x="74" y="58"/>
                </a:cxn>
                <a:cxn ang="0">
                  <a:pos x="71" y="66"/>
                </a:cxn>
                <a:cxn ang="0">
                  <a:pos x="71" y="66"/>
                </a:cxn>
                <a:cxn ang="0">
                  <a:pos x="65" y="76"/>
                </a:cxn>
                <a:cxn ang="0">
                  <a:pos x="55" y="90"/>
                </a:cxn>
                <a:cxn ang="0">
                  <a:pos x="44" y="108"/>
                </a:cxn>
                <a:cxn ang="0">
                  <a:pos x="41" y="117"/>
                </a:cxn>
                <a:cxn ang="0">
                  <a:pos x="39" y="127"/>
                </a:cxn>
                <a:cxn ang="0">
                  <a:pos x="39" y="127"/>
                </a:cxn>
              </a:cxnLst>
              <a:rect l="0" t="0" r="r" b="b"/>
              <a:pathLst>
                <a:path w="74" h="127">
                  <a:moveTo>
                    <a:pt x="39" y="127"/>
                  </a:moveTo>
                  <a:lnTo>
                    <a:pt x="39" y="127"/>
                  </a:lnTo>
                  <a:lnTo>
                    <a:pt x="37" y="118"/>
                  </a:lnTo>
                  <a:lnTo>
                    <a:pt x="32" y="110"/>
                  </a:lnTo>
                  <a:lnTo>
                    <a:pt x="21" y="92"/>
                  </a:lnTo>
                  <a:lnTo>
                    <a:pt x="11" y="78"/>
                  </a:lnTo>
                  <a:lnTo>
                    <a:pt x="4" y="67"/>
                  </a:lnTo>
                  <a:lnTo>
                    <a:pt x="4" y="67"/>
                  </a:lnTo>
                  <a:lnTo>
                    <a:pt x="2" y="62"/>
                  </a:lnTo>
                  <a:lnTo>
                    <a:pt x="0" y="55"/>
                  </a:lnTo>
                  <a:lnTo>
                    <a:pt x="0" y="50"/>
                  </a:lnTo>
                  <a:lnTo>
                    <a:pt x="2" y="44"/>
                  </a:lnTo>
                  <a:lnTo>
                    <a:pt x="7" y="36"/>
                  </a:lnTo>
                  <a:lnTo>
                    <a:pt x="13" y="27"/>
                  </a:lnTo>
                  <a:lnTo>
                    <a:pt x="28" y="13"/>
                  </a:lnTo>
                  <a:lnTo>
                    <a:pt x="34" y="6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6"/>
                  </a:lnTo>
                  <a:lnTo>
                    <a:pt x="44" y="11"/>
                  </a:lnTo>
                  <a:lnTo>
                    <a:pt x="60" y="25"/>
                  </a:lnTo>
                  <a:lnTo>
                    <a:pt x="67" y="34"/>
                  </a:lnTo>
                  <a:lnTo>
                    <a:pt x="72" y="43"/>
                  </a:lnTo>
                  <a:lnTo>
                    <a:pt x="74" y="48"/>
                  </a:lnTo>
                  <a:lnTo>
                    <a:pt x="74" y="53"/>
                  </a:lnTo>
                  <a:lnTo>
                    <a:pt x="74" y="58"/>
                  </a:lnTo>
                  <a:lnTo>
                    <a:pt x="71" y="66"/>
                  </a:lnTo>
                  <a:lnTo>
                    <a:pt x="71" y="66"/>
                  </a:lnTo>
                  <a:lnTo>
                    <a:pt x="65" y="76"/>
                  </a:lnTo>
                  <a:lnTo>
                    <a:pt x="55" y="90"/>
                  </a:lnTo>
                  <a:lnTo>
                    <a:pt x="44" y="108"/>
                  </a:lnTo>
                  <a:lnTo>
                    <a:pt x="41" y="117"/>
                  </a:lnTo>
                  <a:lnTo>
                    <a:pt x="39" y="127"/>
                  </a:lnTo>
                  <a:lnTo>
                    <a:pt x="39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89" name="Freeform 376"/>
            <p:cNvSpPr>
              <a:spLocks/>
            </p:cNvSpPr>
            <p:nvPr/>
          </p:nvSpPr>
          <p:spPr bwMode="auto">
            <a:xfrm>
              <a:off x="7710488" y="4975225"/>
              <a:ext cx="58738" cy="101600"/>
            </a:xfrm>
            <a:custGeom>
              <a:avLst/>
              <a:gdLst/>
              <a:ahLst/>
              <a:cxnLst>
                <a:cxn ang="0">
                  <a:pos x="39" y="127"/>
                </a:cxn>
                <a:cxn ang="0">
                  <a:pos x="39" y="127"/>
                </a:cxn>
                <a:cxn ang="0">
                  <a:pos x="37" y="118"/>
                </a:cxn>
                <a:cxn ang="0">
                  <a:pos x="32" y="111"/>
                </a:cxn>
                <a:cxn ang="0">
                  <a:pos x="21" y="93"/>
                </a:cxn>
                <a:cxn ang="0">
                  <a:pos x="11" y="79"/>
                </a:cxn>
                <a:cxn ang="0">
                  <a:pos x="4" y="68"/>
                </a:cxn>
                <a:cxn ang="0">
                  <a:pos x="4" y="68"/>
                </a:cxn>
                <a:cxn ang="0">
                  <a:pos x="2" y="61"/>
                </a:cxn>
                <a:cxn ang="0">
                  <a:pos x="0" y="56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7" y="35"/>
                </a:cxn>
                <a:cxn ang="0">
                  <a:pos x="13" y="28"/>
                </a:cxn>
                <a:cxn ang="0">
                  <a:pos x="28" y="12"/>
                </a:cxn>
                <a:cxn ang="0">
                  <a:pos x="34" y="7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2"/>
                </a:cxn>
                <a:cxn ang="0">
                  <a:pos x="60" y="26"/>
                </a:cxn>
                <a:cxn ang="0">
                  <a:pos x="67" y="33"/>
                </a:cxn>
                <a:cxn ang="0">
                  <a:pos x="72" y="42"/>
                </a:cxn>
                <a:cxn ang="0">
                  <a:pos x="74" y="47"/>
                </a:cxn>
                <a:cxn ang="0">
                  <a:pos x="74" y="54"/>
                </a:cxn>
                <a:cxn ang="0">
                  <a:pos x="74" y="60"/>
                </a:cxn>
                <a:cxn ang="0">
                  <a:pos x="71" y="65"/>
                </a:cxn>
                <a:cxn ang="0">
                  <a:pos x="71" y="65"/>
                </a:cxn>
                <a:cxn ang="0">
                  <a:pos x="65" y="76"/>
                </a:cxn>
                <a:cxn ang="0">
                  <a:pos x="55" y="91"/>
                </a:cxn>
                <a:cxn ang="0">
                  <a:pos x="44" y="109"/>
                </a:cxn>
                <a:cxn ang="0">
                  <a:pos x="41" y="118"/>
                </a:cxn>
                <a:cxn ang="0">
                  <a:pos x="39" y="127"/>
                </a:cxn>
                <a:cxn ang="0">
                  <a:pos x="39" y="127"/>
                </a:cxn>
              </a:cxnLst>
              <a:rect l="0" t="0" r="r" b="b"/>
              <a:pathLst>
                <a:path w="74" h="127">
                  <a:moveTo>
                    <a:pt x="39" y="127"/>
                  </a:moveTo>
                  <a:lnTo>
                    <a:pt x="39" y="127"/>
                  </a:lnTo>
                  <a:lnTo>
                    <a:pt x="37" y="118"/>
                  </a:lnTo>
                  <a:lnTo>
                    <a:pt x="32" y="111"/>
                  </a:lnTo>
                  <a:lnTo>
                    <a:pt x="21" y="93"/>
                  </a:lnTo>
                  <a:lnTo>
                    <a:pt x="11" y="79"/>
                  </a:lnTo>
                  <a:lnTo>
                    <a:pt x="4" y="68"/>
                  </a:lnTo>
                  <a:lnTo>
                    <a:pt x="4" y="68"/>
                  </a:lnTo>
                  <a:lnTo>
                    <a:pt x="2" y="61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7" y="35"/>
                  </a:lnTo>
                  <a:lnTo>
                    <a:pt x="13" y="28"/>
                  </a:lnTo>
                  <a:lnTo>
                    <a:pt x="28" y="12"/>
                  </a:lnTo>
                  <a:lnTo>
                    <a:pt x="34" y="7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2"/>
                  </a:lnTo>
                  <a:lnTo>
                    <a:pt x="60" y="26"/>
                  </a:lnTo>
                  <a:lnTo>
                    <a:pt x="67" y="33"/>
                  </a:lnTo>
                  <a:lnTo>
                    <a:pt x="72" y="42"/>
                  </a:lnTo>
                  <a:lnTo>
                    <a:pt x="74" y="47"/>
                  </a:lnTo>
                  <a:lnTo>
                    <a:pt x="74" y="54"/>
                  </a:lnTo>
                  <a:lnTo>
                    <a:pt x="74" y="60"/>
                  </a:lnTo>
                  <a:lnTo>
                    <a:pt x="71" y="65"/>
                  </a:lnTo>
                  <a:lnTo>
                    <a:pt x="71" y="65"/>
                  </a:lnTo>
                  <a:lnTo>
                    <a:pt x="65" y="76"/>
                  </a:lnTo>
                  <a:lnTo>
                    <a:pt x="55" y="91"/>
                  </a:lnTo>
                  <a:lnTo>
                    <a:pt x="44" y="109"/>
                  </a:lnTo>
                  <a:lnTo>
                    <a:pt x="41" y="118"/>
                  </a:lnTo>
                  <a:lnTo>
                    <a:pt x="39" y="127"/>
                  </a:lnTo>
                  <a:lnTo>
                    <a:pt x="39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90" name="Freeform 377"/>
            <p:cNvSpPr>
              <a:spLocks/>
            </p:cNvSpPr>
            <p:nvPr/>
          </p:nvSpPr>
          <p:spPr bwMode="auto">
            <a:xfrm>
              <a:off x="7710488" y="5097463"/>
              <a:ext cx="58738" cy="100012"/>
            </a:xfrm>
            <a:custGeom>
              <a:avLst/>
              <a:gdLst/>
              <a:ahLst/>
              <a:cxnLst>
                <a:cxn ang="0">
                  <a:pos x="39" y="127"/>
                </a:cxn>
                <a:cxn ang="0">
                  <a:pos x="39" y="127"/>
                </a:cxn>
                <a:cxn ang="0">
                  <a:pos x="37" y="118"/>
                </a:cxn>
                <a:cxn ang="0">
                  <a:pos x="32" y="109"/>
                </a:cxn>
                <a:cxn ang="0">
                  <a:pos x="21" y="93"/>
                </a:cxn>
                <a:cxn ang="0">
                  <a:pos x="11" y="77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2" y="62"/>
                </a:cxn>
                <a:cxn ang="0">
                  <a:pos x="0" y="56"/>
                </a:cxn>
                <a:cxn ang="0">
                  <a:pos x="0" y="49"/>
                </a:cxn>
                <a:cxn ang="0">
                  <a:pos x="2" y="46"/>
                </a:cxn>
                <a:cxn ang="0">
                  <a:pos x="7" y="35"/>
                </a:cxn>
                <a:cxn ang="0">
                  <a:pos x="13" y="26"/>
                </a:cxn>
                <a:cxn ang="0">
                  <a:pos x="28" y="12"/>
                </a:cxn>
                <a:cxn ang="0">
                  <a:pos x="34" y="5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1"/>
                </a:cxn>
                <a:cxn ang="0">
                  <a:pos x="60" y="25"/>
                </a:cxn>
                <a:cxn ang="0">
                  <a:pos x="67" y="33"/>
                </a:cxn>
                <a:cxn ang="0">
                  <a:pos x="72" y="42"/>
                </a:cxn>
                <a:cxn ang="0">
                  <a:pos x="74" y="48"/>
                </a:cxn>
                <a:cxn ang="0">
                  <a:pos x="74" y="53"/>
                </a:cxn>
                <a:cxn ang="0">
                  <a:pos x="74" y="58"/>
                </a:cxn>
                <a:cxn ang="0">
                  <a:pos x="71" y="65"/>
                </a:cxn>
                <a:cxn ang="0">
                  <a:pos x="71" y="65"/>
                </a:cxn>
                <a:cxn ang="0">
                  <a:pos x="65" y="76"/>
                </a:cxn>
                <a:cxn ang="0">
                  <a:pos x="55" y="90"/>
                </a:cxn>
                <a:cxn ang="0">
                  <a:pos x="44" y="107"/>
                </a:cxn>
                <a:cxn ang="0">
                  <a:pos x="41" y="116"/>
                </a:cxn>
                <a:cxn ang="0">
                  <a:pos x="39" y="127"/>
                </a:cxn>
                <a:cxn ang="0">
                  <a:pos x="39" y="127"/>
                </a:cxn>
              </a:cxnLst>
              <a:rect l="0" t="0" r="r" b="b"/>
              <a:pathLst>
                <a:path w="74" h="127">
                  <a:moveTo>
                    <a:pt x="39" y="127"/>
                  </a:moveTo>
                  <a:lnTo>
                    <a:pt x="39" y="127"/>
                  </a:lnTo>
                  <a:lnTo>
                    <a:pt x="37" y="118"/>
                  </a:lnTo>
                  <a:lnTo>
                    <a:pt x="32" y="109"/>
                  </a:lnTo>
                  <a:lnTo>
                    <a:pt x="21" y="93"/>
                  </a:lnTo>
                  <a:lnTo>
                    <a:pt x="11" y="77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2" y="62"/>
                  </a:lnTo>
                  <a:lnTo>
                    <a:pt x="0" y="56"/>
                  </a:lnTo>
                  <a:lnTo>
                    <a:pt x="0" y="49"/>
                  </a:lnTo>
                  <a:lnTo>
                    <a:pt x="2" y="46"/>
                  </a:lnTo>
                  <a:lnTo>
                    <a:pt x="7" y="35"/>
                  </a:lnTo>
                  <a:lnTo>
                    <a:pt x="13" y="26"/>
                  </a:lnTo>
                  <a:lnTo>
                    <a:pt x="28" y="12"/>
                  </a:lnTo>
                  <a:lnTo>
                    <a:pt x="34" y="5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1"/>
                  </a:lnTo>
                  <a:lnTo>
                    <a:pt x="60" y="25"/>
                  </a:lnTo>
                  <a:lnTo>
                    <a:pt x="67" y="33"/>
                  </a:lnTo>
                  <a:lnTo>
                    <a:pt x="72" y="42"/>
                  </a:lnTo>
                  <a:lnTo>
                    <a:pt x="74" y="48"/>
                  </a:lnTo>
                  <a:lnTo>
                    <a:pt x="74" y="53"/>
                  </a:lnTo>
                  <a:lnTo>
                    <a:pt x="74" y="58"/>
                  </a:lnTo>
                  <a:lnTo>
                    <a:pt x="71" y="65"/>
                  </a:lnTo>
                  <a:lnTo>
                    <a:pt x="71" y="65"/>
                  </a:lnTo>
                  <a:lnTo>
                    <a:pt x="65" y="76"/>
                  </a:lnTo>
                  <a:lnTo>
                    <a:pt x="55" y="90"/>
                  </a:lnTo>
                  <a:lnTo>
                    <a:pt x="44" y="107"/>
                  </a:lnTo>
                  <a:lnTo>
                    <a:pt x="41" y="116"/>
                  </a:lnTo>
                  <a:lnTo>
                    <a:pt x="39" y="127"/>
                  </a:lnTo>
                  <a:lnTo>
                    <a:pt x="39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91" name="Freeform 378"/>
            <p:cNvSpPr>
              <a:spLocks/>
            </p:cNvSpPr>
            <p:nvPr/>
          </p:nvSpPr>
          <p:spPr bwMode="auto">
            <a:xfrm>
              <a:off x="7710488" y="5218113"/>
              <a:ext cx="58738" cy="100012"/>
            </a:xfrm>
            <a:custGeom>
              <a:avLst/>
              <a:gdLst/>
              <a:ahLst/>
              <a:cxnLst>
                <a:cxn ang="0">
                  <a:pos x="39" y="127"/>
                </a:cxn>
                <a:cxn ang="0">
                  <a:pos x="39" y="127"/>
                </a:cxn>
                <a:cxn ang="0">
                  <a:pos x="37" y="120"/>
                </a:cxn>
                <a:cxn ang="0">
                  <a:pos x="32" y="111"/>
                </a:cxn>
                <a:cxn ang="0">
                  <a:pos x="21" y="94"/>
                </a:cxn>
                <a:cxn ang="0">
                  <a:pos x="11" y="80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2" y="64"/>
                </a:cxn>
                <a:cxn ang="0">
                  <a:pos x="0" y="57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7" y="37"/>
                </a:cxn>
                <a:cxn ang="0">
                  <a:pos x="13" y="29"/>
                </a:cxn>
                <a:cxn ang="0">
                  <a:pos x="28" y="13"/>
                </a:cxn>
                <a:cxn ang="0">
                  <a:pos x="34" y="7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7"/>
                </a:cxn>
                <a:cxn ang="0">
                  <a:pos x="44" y="13"/>
                </a:cxn>
                <a:cxn ang="0">
                  <a:pos x="60" y="27"/>
                </a:cxn>
                <a:cxn ang="0">
                  <a:pos x="67" y="34"/>
                </a:cxn>
                <a:cxn ang="0">
                  <a:pos x="72" y="44"/>
                </a:cxn>
                <a:cxn ang="0">
                  <a:pos x="74" y="50"/>
                </a:cxn>
                <a:cxn ang="0">
                  <a:pos x="74" y="55"/>
                </a:cxn>
                <a:cxn ang="0">
                  <a:pos x="74" y="60"/>
                </a:cxn>
                <a:cxn ang="0">
                  <a:pos x="71" y="67"/>
                </a:cxn>
                <a:cxn ang="0">
                  <a:pos x="71" y="67"/>
                </a:cxn>
                <a:cxn ang="0">
                  <a:pos x="65" y="78"/>
                </a:cxn>
                <a:cxn ang="0">
                  <a:pos x="55" y="92"/>
                </a:cxn>
                <a:cxn ang="0">
                  <a:pos x="44" y="110"/>
                </a:cxn>
                <a:cxn ang="0">
                  <a:pos x="41" y="118"/>
                </a:cxn>
                <a:cxn ang="0">
                  <a:pos x="39" y="127"/>
                </a:cxn>
                <a:cxn ang="0">
                  <a:pos x="39" y="127"/>
                </a:cxn>
              </a:cxnLst>
              <a:rect l="0" t="0" r="r" b="b"/>
              <a:pathLst>
                <a:path w="74" h="127">
                  <a:moveTo>
                    <a:pt x="39" y="127"/>
                  </a:moveTo>
                  <a:lnTo>
                    <a:pt x="39" y="127"/>
                  </a:lnTo>
                  <a:lnTo>
                    <a:pt x="37" y="120"/>
                  </a:lnTo>
                  <a:lnTo>
                    <a:pt x="32" y="111"/>
                  </a:lnTo>
                  <a:lnTo>
                    <a:pt x="21" y="94"/>
                  </a:lnTo>
                  <a:lnTo>
                    <a:pt x="11" y="80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2" y="64"/>
                  </a:lnTo>
                  <a:lnTo>
                    <a:pt x="0" y="57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7" y="37"/>
                  </a:lnTo>
                  <a:lnTo>
                    <a:pt x="13" y="29"/>
                  </a:lnTo>
                  <a:lnTo>
                    <a:pt x="28" y="13"/>
                  </a:lnTo>
                  <a:lnTo>
                    <a:pt x="34" y="7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7"/>
                  </a:lnTo>
                  <a:lnTo>
                    <a:pt x="44" y="13"/>
                  </a:lnTo>
                  <a:lnTo>
                    <a:pt x="60" y="27"/>
                  </a:lnTo>
                  <a:lnTo>
                    <a:pt x="67" y="34"/>
                  </a:lnTo>
                  <a:lnTo>
                    <a:pt x="72" y="44"/>
                  </a:lnTo>
                  <a:lnTo>
                    <a:pt x="74" y="50"/>
                  </a:lnTo>
                  <a:lnTo>
                    <a:pt x="74" y="55"/>
                  </a:lnTo>
                  <a:lnTo>
                    <a:pt x="74" y="60"/>
                  </a:lnTo>
                  <a:lnTo>
                    <a:pt x="71" y="67"/>
                  </a:lnTo>
                  <a:lnTo>
                    <a:pt x="71" y="67"/>
                  </a:lnTo>
                  <a:lnTo>
                    <a:pt x="65" y="78"/>
                  </a:lnTo>
                  <a:lnTo>
                    <a:pt x="55" y="92"/>
                  </a:lnTo>
                  <a:lnTo>
                    <a:pt x="44" y="110"/>
                  </a:lnTo>
                  <a:lnTo>
                    <a:pt x="41" y="118"/>
                  </a:lnTo>
                  <a:lnTo>
                    <a:pt x="39" y="127"/>
                  </a:lnTo>
                  <a:lnTo>
                    <a:pt x="39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92" name="Freeform 379"/>
            <p:cNvSpPr>
              <a:spLocks/>
            </p:cNvSpPr>
            <p:nvPr/>
          </p:nvSpPr>
          <p:spPr bwMode="auto">
            <a:xfrm>
              <a:off x="7710488" y="5338763"/>
              <a:ext cx="58738" cy="101600"/>
            </a:xfrm>
            <a:custGeom>
              <a:avLst/>
              <a:gdLst/>
              <a:ahLst/>
              <a:cxnLst>
                <a:cxn ang="0">
                  <a:pos x="39" y="126"/>
                </a:cxn>
                <a:cxn ang="0">
                  <a:pos x="39" y="126"/>
                </a:cxn>
                <a:cxn ang="0">
                  <a:pos x="37" y="118"/>
                </a:cxn>
                <a:cxn ang="0">
                  <a:pos x="32" y="109"/>
                </a:cxn>
                <a:cxn ang="0">
                  <a:pos x="21" y="93"/>
                </a:cxn>
                <a:cxn ang="0">
                  <a:pos x="11" y="79"/>
                </a:cxn>
                <a:cxn ang="0">
                  <a:pos x="4" y="68"/>
                </a:cxn>
                <a:cxn ang="0">
                  <a:pos x="4" y="68"/>
                </a:cxn>
                <a:cxn ang="0">
                  <a:pos x="2" y="61"/>
                </a:cxn>
                <a:cxn ang="0">
                  <a:pos x="0" y="56"/>
                </a:cxn>
                <a:cxn ang="0">
                  <a:pos x="0" y="51"/>
                </a:cxn>
                <a:cxn ang="0">
                  <a:pos x="2" y="45"/>
                </a:cxn>
                <a:cxn ang="0">
                  <a:pos x="7" y="35"/>
                </a:cxn>
                <a:cxn ang="0">
                  <a:pos x="13" y="26"/>
                </a:cxn>
                <a:cxn ang="0">
                  <a:pos x="28" y="12"/>
                </a:cxn>
                <a:cxn ang="0">
                  <a:pos x="34" y="5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2"/>
                </a:cxn>
                <a:cxn ang="0">
                  <a:pos x="60" y="24"/>
                </a:cxn>
                <a:cxn ang="0">
                  <a:pos x="67" y="33"/>
                </a:cxn>
                <a:cxn ang="0">
                  <a:pos x="72" y="42"/>
                </a:cxn>
                <a:cxn ang="0">
                  <a:pos x="74" y="47"/>
                </a:cxn>
                <a:cxn ang="0">
                  <a:pos x="74" y="52"/>
                </a:cxn>
                <a:cxn ang="0">
                  <a:pos x="74" y="59"/>
                </a:cxn>
                <a:cxn ang="0">
                  <a:pos x="71" y="65"/>
                </a:cxn>
                <a:cxn ang="0">
                  <a:pos x="71" y="65"/>
                </a:cxn>
                <a:cxn ang="0">
                  <a:pos x="65" y="75"/>
                </a:cxn>
                <a:cxn ang="0">
                  <a:pos x="55" y="91"/>
                </a:cxn>
                <a:cxn ang="0">
                  <a:pos x="44" y="107"/>
                </a:cxn>
                <a:cxn ang="0">
                  <a:pos x="41" y="118"/>
                </a:cxn>
                <a:cxn ang="0">
                  <a:pos x="39" y="126"/>
                </a:cxn>
                <a:cxn ang="0">
                  <a:pos x="39" y="126"/>
                </a:cxn>
              </a:cxnLst>
              <a:rect l="0" t="0" r="r" b="b"/>
              <a:pathLst>
                <a:path w="74" h="126">
                  <a:moveTo>
                    <a:pt x="39" y="126"/>
                  </a:moveTo>
                  <a:lnTo>
                    <a:pt x="39" y="126"/>
                  </a:lnTo>
                  <a:lnTo>
                    <a:pt x="37" y="118"/>
                  </a:lnTo>
                  <a:lnTo>
                    <a:pt x="32" y="109"/>
                  </a:lnTo>
                  <a:lnTo>
                    <a:pt x="21" y="93"/>
                  </a:lnTo>
                  <a:lnTo>
                    <a:pt x="11" y="79"/>
                  </a:lnTo>
                  <a:lnTo>
                    <a:pt x="4" y="68"/>
                  </a:lnTo>
                  <a:lnTo>
                    <a:pt x="4" y="68"/>
                  </a:lnTo>
                  <a:lnTo>
                    <a:pt x="2" y="61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2" y="45"/>
                  </a:lnTo>
                  <a:lnTo>
                    <a:pt x="7" y="35"/>
                  </a:lnTo>
                  <a:lnTo>
                    <a:pt x="13" y="26"/>
                  </a:lnTo>
                  <a:lnTo>
                    <a:pt x="28" y="12"/>
                  </a:lnTo>
                  <a:lnTo>
                    <a:pt x="34" y="5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2"/>
                  </a:lnTo>
                  <a:lnTo>
                    <a:pt x="60" y="24"/>
                  </a:lnTo>
                  <a:lnTo>
                    <a:pt x="67" y="33"/>
                  </a:lnTo>
                  <a:lnTo>
                    <a:pt x="72" y="42"/>
                  </a:lnTo>
                  <a:lnTo>
                    <a:pt x="74" y="47"/>
                  </a:lnTo>
                  <a:lnTo>
                    <a:pt x="74" y="52"/>
                  </a:lnTo>
                  <a:lnTo>
                    <a:pt x="74" y="59"/>
                  </a:lnTo>
                  <a:lnTo>
                    <a:pt x="71" y="65"/>
                  </a:lnTo>
                  <a:lnTo>
                    <a:pt x="71" y="65"/>
                  </a:lnTo>
                  <a:lnTo>
                    <a:pt x="65" y="75"/>
                  </a:lnTo>
                  <a:lnTo>
                    <a:pt x="55" y="91"/>
                  </a:lnTo>
                  <a:lnTo>
                    <a:pt x="44" y="107"/>
                  </a:lnTo>
                  <a:lnTo>
                    <a:pt x="41" y="118"/>
                  </a:lnTo>
                  <a:lnTo>
                    <a:pt x="39" y="126"/>
                  </a:lnTo>
                  <a:lnTo>
                    <a:pt x="39" y="126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93" name="Freeform 380"/>
            <p:cNvSpPr>
              <a:spLocks/>
            </p:cNvSpPr>
            <p:nvPr/>
          </p:nvSpPr>
          <p:spPr bwMode="auto">
            <a:xfrm>
              <a:off x="7710488" y="5459413"/>
              <a:ext cx="58738" cy="101600"/>
            </a:xfrm>
            <a:custGeom>
              <a:avLst/>
              <a:gdLst/>
              <a:ahLst/>
              <a:cxnLst>
                <a:cxn ang="0">
                  <a:pos x="39" y="129"/>
                </a:cxn>
                <a:cxn ang="0">
                  <a:pos x="39" y="129"/>
                </a:cxn>
                <a:cxn ang="0">
                  <a:pos x="37" y="120"/>
                </a:cxn>
                <a:cxn ang="0">
                  <a:pos x="32" y="111"/>
                </a:cxn>
                <a:cxn ang="0">
                  <a:pos x="21" y="93"/>
                </a:cxn>
                <a:cxn ang="0">
                  <a:pos x="11" y="79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2" y="63"/>
                </a:cxn>
                <a:cxn ang="0">
                  <a:pos x="0" y="56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7" y="37"/>
                </a:cxn>
                <a:cxn ang="0">
                  <a:pos x="13" y="28"/>
                </a:cxn>
                <a:cxn ang="0">
                  <a:pos x="28" y="14"/>
                </a:cxn>
                <a:cxn ang="0">
                  <a:pos x="34" y="7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7"/>
                </a:cxn>
                <a:cxn ang="0">
                  <a:pos x="44" y="12"/>
                </a:cxn>
                <a:cxn ang="0">
                  <a:pos x="60" y="26"/>
                </a:cxn>
                <a:cxn ang="0">
                  <a:pos x="67" y="35"/>
                </a:cxn>
                <a:cxn ang="0">
                  <a:pos x="72" y="44"/>
                </a:cxn>
                <a:cxn ang="0">
                  <a:pos x="74" y="49"/>
                </a:cxn>
                <a:cxn ang="0">
                  <a:pos x="74" y="55"/>
                </a:cxn>
                <a:cxn ang="0">
                  <a:pos x="74" y="60"/>
                </a:cxn>
                <a:cxn ang="0">
                  <a:pos x="71" y="67"/>
                </a:cxn>
                <a:cxn ang="0">
                  <a:pos x="71" y="67"/>
                </a:cxn>
                <a:cxn ang="0">
                  <a:pos x="65" y="78"/>
                </a:cxn>
                <a:cxn ang="0">
                  <a:pos x="55" y="92"/>
                </a:cxn>
                <a:cxn ang="0">
                  <a:pos x="44" y="109"/>
                </a:cxn>
                <a:cxn ang="0">
                  <a:pos x="41" y="118"/>
                </a:cxn>
                <a:cxn ang="0">
                  <a:pos x="39" y="129"/>
                </a:cxn>
                <a:cxn ang="0">
                  <a:pos x="39" y="129"/>
                </a:cxn>
              </a:cxnLst>
              <a:rect l="0" t="0" r="r" b="b"/>
              <a:pathLst>
                <a:path w="74" h="129">
                  <a:moveTo>
                    <a:pt x="39" y="129"/>
                  </a:moveTo>
                  <a:lnTo>
                    <a:pt x="39" y="129"/>
                  </a:lnTo>
                  <a:lnTo>
                    <a:pt x="37" y="120"/>
                  </a:lnTo>
                  <a:lnTo>
                    <a:pt x="32" y="111"/>
                  </a:lnTo>
                  <a:lnTo>
                    <a:pt x="21" y="93"/>
                  </a:lnTo>
                  <a:lnTo>
                    <a:pt x="11" y="79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2" y="63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7" y="37"/>
                  </a:lnTo>
                  <a:lnTo>
                    <a:pt x="13" y="28"/>
                  </a:lnTo>
                  <a:lnTo>
                    <a:pt x="28" y="14"/>
                  </a:lnTo>
                  <a:lnTo>
                    <a:pt x="34" y="7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7"/>
                  </a:lnTo>
                  <a:lnTo>
                    <a:pt x="44" y="12"/>
                  </a:lnTo>
                  <a:lnTo>
                    <a:pt x="60" y="26"/>
                  </a:lnTo>
                  <a:lnTo>
                    <a:pt x="67" y="35"/>
                  </a:lnTo>
                  <a:lnTo>
                    <a:pt x="72" y="44"/>
                  </a:lnTo>
                  <a:lnTo>
                    <a:pt x="74" y="49"/>
                  </a:lnTo>
                  <a:lnTo>
                    <a:pt x="74" y="55"/>
                  </a:lnTo>
                  <a:lnTo>
                    <a:pt x="74" y="60"/>
                  </a:lnTo>
                  <a:lnTo>
                    <a:pt x="71" y="67"/>
                  </a:lnTo>
                  <a:lnTo>
                    <a:pt x="71" y="67"/>
                  </a:lnTo>
                  <a:lnTo>
                    <a:pt x="65" y="78"/>
                  </a:lnTo>
                  <a:lnTo>
                    <a:pt x="55" y="92"/>
                  </a:lnTo>
                  <a:lnTo>
                    <a:pt x="44" y="109"/>
                  </a:lnTo>
                  <a:lnTo>
                    <a:pt x="41" y="118"/>
                  </a:lnTo>
                  <a:lnTo>
                    <a:pt x="39" y="129"/>
                  </a:lnTo>
                  <a:lnTo>
                    <a:pt x="39" y="12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94" name="Freeform 381"/>
            <p:cNvSpPr>
              <a:spLocks/>
            </p:cNvSpPr>
            <p:nvPr/>
          </p:nvSpPr>
          <p:spPr bwMode="auto">
            <a:xfrm>
              <a:off x="7710488" y="5581650"/>
              <a:ext cx="58738" cy="100012"/>
            </a:xfrm>
            <a:custGeom>
              <a:avLst/>
              <a:gdLst/>
              <a:ahLst/>
              <a:cxnLst>
                <a:cxn ang="0">
                  <a:pos x="39" y="127"/>
                </a:cxn>
                <a:cxn ang="0">
                  <a:pos x="39" y="127"/>
                </a:cxn>
                <a:cxn ang="0">
                  <a:pos x="37" y="118"/>
                </a:cxn>
                <a:cxn ang="0">
                  <a:pos x="32" y="109"/>
                </a:cxn>
                <a:cxn ang="0">
                  <a:pos x="21" y="94"/>
                </a:cxn>
                <a:cxn ang="0">
                  <a:pos x="11" y="79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2" y="62"/>
                </a:cxn>
                <a:cxn ang="0">
                  <a:pos x="0" y="57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7" y="35"/>
                </a:cxn>
                <a:cxn ang="0">
                  <a:pos x="13" y="27"/>
                </a:cxn>
                <a:cxn ang="0">
                  <a:pos x="28" y="13"/>
                </a:cxn>
                <a:cxn ang="0">
                  <a:pos x="34" y="6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6"/>
                </a:cxn>
                <a:cxn ang="0">
                  <a:pos x="44" y="13"/>
                </a:cxn>
                <a:cxn ang="0">
                  <a:pos x="60" y="27"/>
                </a:cxn>
                <a:cxn ang="0">
                  <a:pos x="67" y="34"/>
                </a:cxn>
                <a:cxn ang="0">
                  <a:pos x="72" y="42"/>
                </a:cxn>
                <a:cxn ang="0">
                  <a:pos x="74" y="48"/>
                </a:cxn>
                <a:cxn ang="0">
                  <a:pos x="74" y="53"/>
                </a:cxn>
                <a:cxn ang="0">
                  <a:pos x="74" y="60"/>
                </a:cxn>
                <a:cxn ang="0">
                  <a:pos x="71" y="65"/>
                </a:cxn>
                <a:cxn ang="0">
                  <a:pos x="71" y="65"/>
                </a:cxn>
                <a:cxn ang="0">
                  <a:pos x="65" y="76"/>
                </a:cxn>
                <a:cxn ang="0">
                  <a:pos x="55" y="92"/>
                </a:cxn>
                <a:cxn ang="0">
                  <a:pos x="44" y="109"/>
                </a:cxn>
                <a:cxn ang="0">
                  <a:pos x="41" y="118"/>
                </a:cxn>
                <a:cxn ang="0">
                  <a:pos x="39" y="127"/>
                </a:cxn>
                <a:cxn ang="0">
                  <a:pos x="39" y="127"/>
                </a:cxn>
              </a:cxnLst>
              <a:rect l="0" t="0" r="r" b="b"/>
              <a:pathLst>
                <a:path w="74" h="127">
                  <a:moveTo>
                    <a:pt x="39" y="127"/>
                  </a:moveTo>
                  <a:lnTo>
                    <a:pt x="39" y="127"/>
                  </a:lnTo>
                  <a:lnTo>
                    <a:pt x="37" y="118"/>
                  </a:lnTo>
                  <a:lnTo>
                    <a:pt x="32" y="109"/>
                  </a:lnTo>
                  <a:lnTo>
                    <a:pt x="21" y="94"/>
                  </a:lnTo>
                  <a:lnTo>
                    <a:pt x="11" y="79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2" y="62"/>
                  </a:lnTo>
                  <a:lnTo>
                    <a:pt x="0" y="57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7" y="35"/>
                  </a:lnTo>
                  <a:lnTo>
                    <a:pt x="13" y="27"/>
                  </a:lnTo>
                  <a:lnTo>
                    <a:pt x="28" y="13"/>
                  </a:lnTo>
                  <a:lnTo>
                    <a:pt x="34" y="6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6"/>
                  </a:lnTo>
                  <a:lnTo>
                    <a:pt x="44" y="13"/>
                  </a:lnTo>
                  <a:lnTo>
                    <a:pt x="60" y="27"/>
                  </a:lnTo>
                  <a:lnTo>
                    <a:pt x="67" y="34"/>
                  </a:lnTo>
                  <a:lnTo>
                    <a:pt x="72" y="42"/>
                  </a:lnTo>
                  <a:lnTo>
                    <a:pt x="74" y="48"/>
                  </a:lnTo>
                  <a:lnTo>
                    <a:pt x="74" y="53"/>
                  </a:lnTo>
                  <a:lnTo>
                    <a:pt x="74" y="60"/>
                  </a:lnTo>
                  <a:lnTo>
                    <a:pt x="71" y="65"/>
                  </a:lnTo>
                  <a:lnTo>
                    <a:pt x="71" y="65"/>
                  </a:lnTo>
                  <a:lnTo>
                    <a:pt x="65" y="76"/>
                  </a:lnTo>
                  <a:lnTo>
                    <a:pt x="55" y="92"/>
                  </a:lnTo>
                  <a:lnTo>
                    <a:pt x="44" y="109"/>
                  </a:lnTo>
                  <a:lnTo>
                    <a:pt x="41" y="118"/>
                  </a:lnTo>
                  <a:lnTo>
                    <a:pt x="39" y="127"/>
                  </a:lnTo>
                  <a:lnTo>
                    <a:pt x="39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95" name="Freeform 382"/>
            <p:cNvSpPr>
              <a:spLocks/>
            </p:cNvSpPr>
            <p:nvPr/>
          </p:nvSpPr>
          <p:spPr bwMode="auto">
            <a:xfrm>
              <a:off x="7710488" y="5702300"/>
              <a:ext cx="58738" cy="101600"/>
            </a:xfrm>
            <a:custGeom>
              <a:avLst/>
              <a:gdLst/>
              <a:ahLst/>
              <a:cxnLst>
                <a:cxn ang="0">
                  <a:pos x="39" y="127"/>
                </a:cxn>
                <a:cxn ang="0">
                  <a:pos x="39" y="127"/>
                </a:cxn>
                <a:cxn ang="0">
                  <a:pos x="37" y="118"/>
                </a:cxn>
                <a:cxn ang="0">
                  <a:pos x="32" y="110"/>
                </a:cxn>
                <a:cxn ang="0">
                  <a:pos x="21" y="94"/>
                </a:cxn>
                <a:cxn ang="0">
                  <a:pos x="11" y="78"/>
                </a:cxn>
                <a:cxn ang="0">
                  <a:pos x="4" y="67"/>
                </a:cxn>
                <a:cxn ang="0">
                  <a:pos x="4" y="67"/>
                </a:cxn>
                <a:cxn ang="0">
                  <a:pos x="2" y="62"/>
                </a:cxn>
                <a:cxn ang="0">
                  <a:pos x="0" y="57"/>
                </a:cxn>
                <a:cxn ang="0">
                  <a:pos x="0" y="50"/>
                </a:cxn>
                <a:cxn ang="0">
                  <a:pos x="2" y="44"/>
                </a:cxn>
                <a:cxn ang="0">
                  <a:pos x="7" y="36"/>
                </a:cxn>
                <a:cxn ang="0">
                  <a:pos x="13" y="27"/>
                </a:cxn>
                <a:cxn ang="0">
                  <a:pos x="28" y="13"/>
                </a:cxn>
                <a:cxn ang="0">
                  <a:pos x="34" y="6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6"/>
                </a:cxn>
                <a:cxn ang="0">
                  <a:pos x="44" y="11"/>
                </a:cxn>
                <a:cxn ang="0">
                  <a:pos x="60" y="25"/>
                </a:cxn>
                <a:cxn ang="0">
                  <a:pos x="67" y="34"/>
                </a:cxn>
                <a:cxn ang="0">
                  <a:pos x="72" y="43"/>
                </a:cxn>
                <a:cxn ang="0">
                  <a:pos x="74" y="48"/>
                </a:cxn>
                <a:cxn ang="0">
                  <a:pos x="74" y="53"/>
                </a:cxn>
                <a:cxn ang="0">
                  <a:pos x="74" y="59"/>
                </a:cxn>
                <a:cxn ang="0">
                  <a:pos x="71" y="66"/>
                </a:cxn>
                <a:cxn ang="0">
                  <a:pos x="71" y="66"/>
                </a:cxn>
                <a:cxn ang="0">
                  <a:pos x="65" y="76"/>
                </a:cxn>
                <a:cxn ang="0">
                  <a:pos x="55" y="90"/>
                </a:cxn>
                <a:cxn ang="0">
                  <a:pos x="44" y="108"/>
                </a:cxn>
                <a:cxn ang="0">
                  <a:pos x="41" y="117"/>
                </a:cxn>
                <a:cxn ang="0">
                  <a:pos x="39" y="127"/>
                </a:cxn>
                <a:cxn ang="0">
                  <a:pos x="39" y="127"/>
                </a:cxn>
              </a:cxnLst>
              <a:rect l="0" t="0" r="r" b="b"/>
              <a:pathLst>
                <a:path w="74" h="127">
                  <a:moveTo>
                    <a:pt x="39" y="127"/>
                  </a:moveTo>
                  <a:lnTo>
                    <a:pt x="39" y="127"/>
                  </a:lnTo>
                  <a:lnTo>
                    <a:pt x="37" y="118"/>
                  </a:lnTo>
                  <a:lnTo>
                    <a:pt x="32" y="110"/>
                  </a:lnTo>
                  <a:lnTo>
                    <a:pt x="21" y="94"/>
                  </a:lnTo>
                  <a:lnTo>
                    <a:pt x="11" y="78"/>
                  </a:lnTo>
                  <a:lnTo>
                    <a:pt x="4" y="67"/>
                  </a:lnTo>
                  <a:lnTo>
                    <a:pt x="4" y="67"/>
                  </a:lnTo>
                  <a:lnTo>
                    <a:pt x="2" y="62"/>
                  </a:lnTo>
                  <a:lnTo>
                    <a:pt x="0" y="57"/>
                  </a:lnTo>
                  <a:lnTo>
                    <a:pt x="0" y="50"/>
                  </a:lnTo>
                  <a:lnTo>
                    <a:pt x="2" y="44"/>
                  </a:lnTo>
                  <a:lnTo>
                    <a:pt x="7" y="36"/>
                  </a:lnTo>
                  <a:lnTo>
                    <a:pt x="13" y="27"/>
                  </a:lnTo>
                  <a:lnTo>
                    <a:pt x="28" y="13"/>
                  </a:lnTo>
                  <a:lnTo>
                    <a:pt x="34" y="6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6"/>
                  </a:lnTo>
                  <a:lnTo>
                    <a:pt x="44" y="11"/>
                  </a:lnTo>
                  <a:lnTo>
                    <a:pt x="60" y="25"/>
                  </a:lnTo>
                  <a:lnTo>
                    <a:pt x="67" y="34"/>
                  </a:lnTo>
                  <a:lnTo>
                    <a:pt x="72" y="43"/>
                  </a:lnTo>
                  <a:lnTo>
                    <a:pt x="74" y="48"/>
                  </a:lnTo>
                  <a:lnTo>
                    <a:pt x="74" y="53"/>
                  </a:lnTo>
                  <a:lnTo>
                    <a:pt x="74" y="59"/>
                  </a:lnTo>
                  <a:lnTo>
                    <a:pt x="71" y="66"/>
                  </a:lnTo>
                  <a:lnTo>
                    <a:pt x="71" y="66"/>
                  </a:lnTo>
                  <a:lnTo>
                    <a:pt x="65" y="76"/>
                  </a:lnTo>
                  <a:lnTo>
                    <a:pt x="55" y="90"/>
                  </a:lnTo>
                  <a:lnTo>
                    <a:pt x="44" y="108"/>
                  </a:lnTo>
                  <a:lnTo>
                    <a:pt x="41" y="117"/>
                  </a:lnTo>
                  <a:lnTo>
                    <a:pt x="39" y="127"/>
                  </a:lnTo>
                  <a:lnTo>
                    <a:pt x="39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96" name="Freeform 383"/>
            <p:cNvSpPr>
              <a:spLocks/>
            </p:cNvSpPr>
            <p:nvPr/>
          </p:nvSpPr>
          <p:spPr bwMode="auto">
            <a:xfrm>
              <a:off x="7710488" y="5822950"/>
              <a:ext cx="58738" cy="100012"/>
            </a:xfrm>
            <a:custGeom>
              <a:avLst/>
              <a:gdLst/>
              <a:ahLst/>
              <a:cxnLst>
                <a:cxn ang="0">
                  <a:pos x="39" y="127"/>
                </a:cxn>
                <a:cxn ang="0">
                  <a:pos x="39" y="127"/>
                </a:cxn>
                <a:cxn ang="0">
                  <a:pos x="37" y="120"/>
                </a:cxn>
                <a:cxn ang="0">
                  <a:pos x="32" y="111"/>
                </a:cxn>
                <a:cxn ang="0">
                  <a:pos x="21" y="93"/>
                </a:cxn>
                <a:cxn ang="0">
                  <a:pos x="11" y="79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2" y="61"/>
                </a:cxn>
                <a:cxn ang="0">
                  <a:pos x="0" y="56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7" y="37"/>
                </a:cxn>
                <a:cxn ang="0">
                  <a:pos x="13" y="28"/>
                </a:cxn>
                <a:cxn ang="0">
                  <a:pos x="28" y="12"/>
                </a:cxn>
                <a:cxn ang="0">
                  <a:pos x="34" y="7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2"/>
                </a:cxn>
                <a:cxn ang="0">
                  <a:pos x="60" y="26"/>
                </a:cxn>
                <a:cxn ang="0">
                  <a:pos x="67" y="33"/>
                </a:cxn>
                <a:cxn ang="0">
                  <a:pos x="72" y="44"/>
                </a:cxn>
                <a:cxn ang="0">
                  <a:pos x="74" y="47"/>
                </a:cxn>
                <a:cxn ang="0">
                  <a:pos x="74" y="54"/>
                </a:cxn>
                <a:cxn ang="0">
                  <a:pos x="74" y="60"/>
                </a:cxn>
                <a:cxn ang="0">
                  <a:pos x="71" y="67"/>
                </a:cxn>
                <a:cxn ang="0">
                  <a:pos x="71" y="67"/>
                </a:cxn>
                <a:cxn ang="0">
                  <a:pos x="65" y="77"/>
                </a:cxn>
                <a:cxn ang="0">
                  <a:pos x="55" y="91"/>
                </a:cxn>
                <a:cxn ang="0">
                  <a:pos x="44" y="109"/>
                </a:cxn>
                <a:cxn ang="0">
                  <a:pos x="41" y="118"/>
                </a:cxn>
                <a:cxn ang="0">
                  <a:pos x="39" y="127"/>
                </a:cxn>
                <a:cxn ang="0">
                  <a:pos x="39" y="127"/>
                </a:cxn>
              </a:cxnLst>
              <a:rect l="0" t="0" r="r" b="b"/>
              <a:pathLst>
                <a:path w="74" h="127">
                  <a:moveTo>
                    <a:pt x="39" y="127"/>
                  </a:moveTo>
                  <a:lnTo>
                    <a:pt x="39" y="127"/>
                  </a:lnTo>
                  <a:lnTo>
                    <a:pt x="37" y="120"/>
                  </a:lnTo>
                  <a:lnTo>
                    <a:pt x="32" y="111"/>
                  </a:lnTo>
                  <a:lnTo>
                    <a:pt x="21" y="93"/>
                  </a:lnTo>
                  <a:lnTo>
                    <a:pt x="11" y="79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2" y="61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7" y="37"/>
                  </a:lnTo>
                  <a:lnTo>
                    <a:pt x="13" y="28"/>
                  </a:lnTo>
                  <a:lnTo>
                    <a:pt x="28" y="12"/>
                  </a:lnTo>
                  <a:lnTo>
                    <a:pt x="34" y="7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2"/>
                  </a:lnTo>
                  <a:lnTo>
                    <a:pt x="60" y="26"/>
                  </a:lnTo>
                  <a:lnTo>
                    <a:pt x="67" y="33"/>
                  </a:lnTo>
                  <a:lnTo>
                    <a:pt x="72" y="44"/>
                  </a:lnTo>
                  <a:lnTo>
                    <a:pt x="74" y="47"/>
                  </a:lnTo>
                  <a:lnTo>
                    <a:pt x="74" y="54"/>
                  </a:lnTo>
                  <a:lnTo>
                    <a:pt x="74" y="60"/>
                  </a:lnTo>
                  <a:lnTo>
                    <a:pt x="71" y="67"/>
                  </a:lnTo>
                  <a:lnTo>
                    <a:pt x="71" y="67"/>
                  </a:lnTo>
                  <a:lnTo>
                    <a:pt x="65" y="77"/>
                  </a:lnTo>
                  <a:lnTo>
                    <a:pt x="55" y="91"/>
                  </a:lnTo>
                  <a:lnTo>
                    <a:pt x="44" y="109"/>
                  </a:lnTo>
                  <a:lnTo>
                    <a:pt x="41" y="118"/>
                  </a:lnTo>
                  <a:lnTo>
                    <a:pt x="39" y="127"/>
                  </a:lnTo>
                  <a:lnTo>
                    <a:pt x="39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97" name="Freeform 384"/>
            <p:cNvSpPr>
              <a:spLocks/>
            </p:cNvSpPr>
            <p:nvPr/>
          </p:nvSpPr>
          <p:spPr bwMode="auto">
            <a:xfrm>
              <a:off x="7710488" y="5945187"/>
              <a:ext cx="58738" cy="100012"/>
            </a:xfrm>
            <a:custGeom>
              <a:avLst/>
              <a:gdLst/>
              <a:ahLst/>
              <a:cxnLst>
                <a:cxn ang="0">
                  <a:pos x="39" y="127"/>
                </a:cxn>
                <a:cxn ang="0">
                  <a:pos x="39" y="127"/>
                </a:cxn>
                <a:cxn ang="0">
                  <a:pos x="37" y="118"/>
                </a:cxn>
                <a:cxn ang="0">
                  <a:pos x="32" y="109"/>
                </a:cxn>
                <a:cxn ang="0">
                  <a:pos x="21" y="93"/>
                </a:cxn>
                <a:cxn ang="0">
                  <a:pos x="11" y="79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2" y="62"/>
                </a:cxn>
                <a:cxn ang="0">
                  <a:pos x="0" y="56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7" y="35"/>
                </a:cxn>
                <a:cxn ang="0">
                  <a:pos x="13" y="26"/>
                </a:cxn>
                <a:cxn ang="0">
                  <a:pos x="28" y="12"/>
                </a:cxn>
                <a:cxn ang="0">
                  <a:pos x="34" y="5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1"/>
                </a:cxn>
                <a:cxn ang="0">
                  <a:pos x="60" y="25"/>
                </a:cxn>
                <a:cxn ang="0">
                  <a:pos x="67" y="34"/>
                </a:cxn>
                <a:cxn ang="0">
                  <a:pos x="72" y="42"/>
                </a:cxn>
                <a:cxn ang="0">
                  <a:pos x="74" y="48"/>
                </a:cxn>
                <a:cxn ang="0">
                  <a:pos x="74" y="53"/>
                </a:cxn>
                <a:cxn ang="0">
                  <a:pos x="74" y="60"/>
                </a:cxn>
                <a:cxn ang="0">
                  <a:pos x="71" y="65"/>
                </a:cxn>
                <a:cxn ang="0">
                  <a:pos x="71" y="65"/>
                </a:cxn>
                <a:cxn ang="0">
                  <a:pos x="65" y="76"/>
                </a:cxn>
                <a:cxn ang="0">
                  <a:pos x="55" y="90"/>
                </a:cxn>
                <a:cxn ang="0">
                  <a:pos x="44" y="107"/>
                </a:cxn>
                <a:cxn ang="0">
                  <a:pos x="41" y="118"/>
                </a:cxn>
                <a:cxn ang="0">
                  <a:pos x="39" y="127"/>
                </a:cxn>
                <a:cxn ang="0">
                  <a:pos x="39" y="127"/>
                </a:cxn>
              </a:cxnLst>
              <a:rect l="0" t="0" r="r" b="b"/>
              <a:pathLst>
                <a:path w="74" h="127">
                  <a:moveTo>
                    <a:pt x="39" y="127"/>
                  </a:moveTo>
                  <a:lnTo>
                    <a:pt x="39" y="127"/>
                  </a:lnTo>
                  <a:lnTo>
                    <a:pt x="37" y="118"/>
                  </a:lnTo>
                  <a:lnTo>
                    <a:pt x="32" y="109"/>
                  </a:lnTo>
                  <a:lnTo>
                    <a:pt x="21" y="93"/>
                  </a:lnTo>
                  <a:lnTo>
                    <a:pt x="11" y="79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2" y="62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7" y="35"/>
                  </a:lnTo>
                  <a:lnTo>
                    <a:pt x="13" y="26"/>
                  </a:lnTo>
                  <a:lnTo>
                    <a:pt x="28" y="12"/>
                  </a:lnTo>
                  <a:lnTo>
                    <a:pt x="34" y="5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1"/>
                  </a:lnTo>
                  <a:lnTo>
                    <a:pt x="60" y="25"/>
                  </a:lnTo>
                  <a:lnTo>
                    <a:pt x="67" y="34"/>
                  </a:lnTo>
                  <a:lnTo>
                    <a:pt x="72" y="42"/>
                  </a:lnTo>
                  <a:lnTo>
                    <a:pt x="74" y="48"/>
                  </a:lnTo>
                  <a:lnTo>
                    <a:pt x="74" y="53"/>
                  </a:lnTo>
                  <a:lnTo>
                    <a:pt x="74" y="60"/>
                  </a:lnTo>
                  <a:lnTo>
                    <a:pt x="71" y="65"/>
                  </a:lnTo>
                  <a:lnTo>
                    <a:pt x="71" y="65"/>
                  </a:lnTo>
                  <a:lnTo>
                    <a:pt x="65" y="76"/>
                  </a:lnTo>
                  <a:lnTo>
                    <a:pt x="55" y="90"/>
                  </a:lnTo>
                  <a:lnTo>
                    <a:pt x="44" y="107"/>
                  </a:lnTo>
                  <a:lnTo>
                    <a:pt x="41" y="118"/>
                  </a:lnTo>
                  <a:lnTo>
                    <a:pt x="39" y="127"/>
                  </a:lnTo>
                  <a:lnTo>
                    <a:pt x="39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98" name="Freeform 385"/>
            <p:cNvSpPr>
              <a:spLocks/>
            </p:cNvSpPr>
            <p:nvPr/>
          </p:nvSpPr>
          <p:spPr bwMode="auto">
            <a:xfrm>
              <a:off x="7710488" y="6064250"/>
              <a:ext cx="58738" cy="101600"/>
            </a:xfrm>
            <a:custGeom>
              <a:avLst/>
              <a:gdLst/>
              <a:ahLst/>
              <a:cxnLst>
                <a:cxn ang="0">
                  <a:pos x="39" y="127"/>
                </a:cxn>
                <a:cxn ang="0">
                  <a:pos x="39" y="127"/>
                </a:cxn>
                <a:cxn ang="0">
                  <a:pos x="37" y="120"/>
                </a:cxn>
                <a:cxn ang="0">
                  <a:pos x="32" y="111"/>
                </a:cxn>
                <a:cxn ang="0">
                  <a:pos x="21" y="94"/>
                </a:cxn>
                <a:cxn ang="0">
                  <a:pos x="11" y="80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2" y="64"/>
                </a:cxn>
                <a:cxn ang="0">
                  <a:pos x="0" y="57"/>
                </a:cxn>
                <a:cxn ang="0">
                  <a:pos x="0" y="52"/>
                </a:cxn>
                <a:cxn ang="0">
                  <a:pos x="2" y="46"/>
                </a:cxn>
                <a:cxn ang="0">
                  <a:pos x="7" y="37"/>
                </a:cxn>
                <a:cxn ang="0">
                  <a:pos x="13" y="29"/>
                </a:cxn>
                <a:cxn ang="0">
                  <a:pos x="28" y="13"/>
                </a:cxn>
                <a:cxn ang="0">
                  <a:pos x="34" y="8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8"/>
                </a:cxn>
                <a:cxn ang="0">
                  <a:pos x="44" y="13"/>
                </a:cxn>
                <a:cxn ang="0">
                  <a:pos x="60" y="27"/>
                </a:cxn>
                <a:cxn ang="0">
                  <a:pos x="67" y="34"/>
                </a:cxn>
                <a:cxn ang="0">
                  <a:pos x="72" y="45"/>
                </a:cxn>
                <a:cxn ang="0">
                  <a:pos x="74" y="50"/>
                </a:cxn>
                <a:cxn ang="0">
                  <a:pos x="74" y="55"/>
                </a:cxn>
                <a:cxn ang="0">
                  <a:pos x="74" y="60"/>
                </a:cxn>
                <a:cxn ang="0">
                  <a:pos x="71" y="67"/>
                </a:cxn>
                <a:cxn ang="0">
                  <a:pos x="71" y="67"/>
                </a:cxn>
                <a:cxn ang="0">
                  <a:pos x="65" y="78"/>
                </a:cxn>
                <a:cxn ang="0">
                  <a:pos x="55" y="92"/>
                </a:cxn>
                <a:cxn ang="0">
                  <a:pos x="44" y="110"/>
                </a:cxn>
                <a:cxn ang="0">
                  <a:pos x="41" y="118"/>
                </a:cxn>
                <a:cxn ang="0">
                  <a:pos x="39" y="127"/>
                </a:cxn>
                <a:cxn ang="0">
                  <a:pos x="39" y="127"/>
                </a:cxn>
              </a:cxnLst>
              <a:rect l="0" t="0" r="r" b="b"/>
              <a:pathLst>
                <a:path w="74" h="127">
                  <a:moveTo>
                    <a:pt x="39" y="127"/>
                  </a:moveTo>
                  <a:lnTo>
                    <a:pt x="39" y="127"/>
                  </a:lnTo>
                  <a:lnTo>
                    <a:pt x="37" y="120"/>
                  </a:lnTo>
                  <a:lnTo>
                    <a:pt x="32" y="111"/>
                  </a:lnTo>
                  <a:lnTo>
                    <a:pt x="21" y="94"/>
                  </a:lnTo>
                  <a:lnTo>
                    <a:pt x="11" y="80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2" y="64"/>
                  </a:lnTo>
                  <a:lnTo>
                    <a:pt x="0" y="57"/>
                  </a:lnTo>
                  <a:lnTo>
                    <a:pt x="0" y="52"/>
                  </a:lnTo>
                  <a:lnTo>
                    <a:pt x="2" y="46"/>
                  </a:lnTo>
                  <a:lnTo>
                    <a:pt x="7" y="37"/>
                  </a:lnTo>
                  <a:lnTo>
                    <a:pt x="13" y="29"/>
                  </a:lnTo>
                  <a:lnTo>
                    <a:pt x="28" y="13"/>
                  </a:lnTo>
                  <a:lnTo>
                    <a:pt x="34" y="8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8"/>
                  </a:lnTo>
                  <a:lnTo>
                    <a:pt x="44" y="13"/>
                  </a:lnTo>
                  <a:lnTo>
                    <a:pt x="60" y="27"/>
                  </a:lnTo>
                  <a:lnTo>
                    <a:pt x="67" y="34"/>
                  </a:lnTo>
                  <a:lnTo>
                    <a:pt x="72" y="45"/>
                  </a:lnTo>
                  <a:lnTo>
                    <a:pt x="74" y="50"/>
                  </a:lnTo>
                  <a:lnTo>
                    <a:pt x="74" y="55"/>
                  </a:lnTo>
                  <a:lnTo>
                    <a:pt x="74" y="60"/>
                  </a:lnTo>
                  <a:lnTo>
                    <a:pt x="71" y="67"/>
                  </a:lnTo>
                  <a:lnTo>
                    <a:pt x="71" y="67"/>
                  </a:lnTo>
                  <a:lnTo>
                    <a:pt x="65" y="78"/>
                  </a:lnTo>
                  <a:lnTo>
                    <a:pt x="55" y="92"/>
                  </a:lnTo>
                  <a:lnTo>
                    <a:pt x="44" y="110"/>
                  </a:lnTo>
                  <a:lnTo>
                    <a:pt x="41" y="118"/>
                  </a:lnTo>
                  <a:lnTo>
                    <a:pt x="39" y="127"/>
                  </a:lnTo>
                  <a:lnTo>
                    <a:pt x="39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99" name="Freeform 386"/>
            <p:cNvSpPr>
              <a:spLocks/>
            </p:cNvSpPr>
            <p:nvPr/>
          </p:nvSpPr>
          <p:spPr bwMode="auto">
            <a:xfrm>
              <a:off x="7710488" y="6186487"/>
              <a:ext cx="58738" cy="100012"/>
            </a:xfrm>
            <a:custGeom>
              <a:avLst/>
              <a:gdLst/>
              <a:ahLst/>
              <a:cxnLst>
                <a:cxn ang="0">
                  <a:pos x="39" y="126"/>
                </a:cxn>
                <a:cxn ang="0">
                  <a:pos x="39" y="126"/>
                </a:cxn>
                <a:cxn ang="0">
                  <a:pos x="37" y="118"/>
                </a:cxn>
                <a:cxn ang="0">
                  <a:pos x="32" y="109"/>
                </a:cxn>
                <a:cxn ang="0">
                  <a:pos x="21" y="93"/>
                </a:cxn>
                <a:cxn ang="0">
                  <a:pos x="11" y="79"/>
                </a:cxn>
                <a:cxn ang="0">
                  <a:pos x="4" y="68"/>
                </a:cxn>
                <a:cxn ang="0">
                  <a:pos x="4" y="68"/>
                </a:cxn>
                <a:cxn ang="0">
                  <a:pos x="2" y="61"/>
                </a:cxn>
                <a:cxn ang="0">
                  <a:pos x="0" y="56"/>
                </a:cxn>
                <a:cxn ang="0">
                  <a:pos x="0" y="51"/>
                </a:cxn>
                <a:cxn ang="0">
                  <a:pos x="2" y="45"/>
                </a:cxn>
                <a:cxn ang="0">
                  <a:pos x="7" y="35"/>
                </a:cxn>
                <a:cxn ang="0">
                  <a:pos x="13" y="26"/>
                </a:cxn>
                <a:cxn ang="0">
                  <a:pos x="28" y="12"/>
                </a:cxn>
                <a:cxn ang="0">
                  <a:pos x="34" y="5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2"/>
                </a:cxn>
                <a:cxn ang="0">
                  <a:pos x="60" y="24"/>
                </a:cxn>
                <a:cxn ang="0">
                  <a:pos x="67" y="33"/>
                </a:cxn>
                <a:cxn ang="0">
                  <a:pos x="72" y="42"/>
                </a:cxn>
                <a:cxn ang="0">
                  <a:pos x="74" y="47"/>
                </a:cxn>
                <a:cxn ang="0">
                  <a:pos x="74" y="53"/>
                </a:cxn>
                <a:cxn ang="0">
                  <a:pos x="74" y="60"/>
                </a:cxn>
                <a:cxn ang="0">
                  <a:pos x="71" y="65"/>
                </a:cxn>
                <a:cxn ang="0">
                  <a:pos x="71" y="65"/>
                </a:cxn>
                <a:cxn ang="0">
                  <a:pos x="65" y="75"/>
                </a:cxn>
                <a:cxn ang="0">
                  <a:pos x="55" y="91"/>
                </a:cxn>
                <a:cxn ang="0">
                  <a:pos x="44" y="107"/>
                </a:cxn>
                <a:cxn ang="0">
                  <a:pos x="41" y="118"/>
                </a:cxn>
                <a:cxn ang="0">
                  <a:pos x="39" y="126"/>
                </a:cxn>
                <a:cxn ang="0">
                  <a:pos x="39" y="126"/>
                </a:cxn>
              </a:cxnLst>
              <a:rect l="0" t="0" r="r" b="b"/>
              <a:pathLst>
                <a:path w="74" h="126">
                  <a:moveTo>
                    <a:pt x="39" y="126"/>
                  </a:moveTo>
                  <a:lnTo>
                    <a:pt x="39" y="126"/>
                  </a:lnTo>
                  <a:lnTo>
                    <a:pt x="37" y="118"/>
                  </a:lnTo>
                  <a:lnTo>
                    <a:pt x="32" y="109"/>
                  </a:lnTo>
                  <a:lnTo>
                    <a:pt x="21" y="93"/>
                  </a:lnTo>
                  <a:lnTo>
                    <a:pt x="11" y="79"/>
                  </a:lnTo>
                  <a:lnTo>
                    <a:pt x="4" y="68"/>
                  </a:lnTo>
                  <a:lnTo>
                    <a:pt x="4" y="68"/>
                  </a:lnTo>
                  <a:lnTo>
                    <a:pt x="2" y="61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2" y="45"/>
                  </a:lnTo>
                  <a:lnTo>
                    <a:pt x="7" y="35"/>
                  </a:lnTo>
                  <a:lnTo>
                    <a:pt x="13" y="26"/>
                  </a:lnTo>
                  <a:lnTo>
                    <a:pt x="28" y="12"/>
                  </a:lnTo>
                  <a:lnTo>
                    <a:pt x="34" y="5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2"/>
                  </a:lnTo>
                  <a:lnTo>
                    <a:pt x="60" y="24"/>
                  </a:lnTo>
                  <a:lnTo>
                    <a:pt x="67" y="33"/>
                  </a:lnTo>
                  <a:lnTo>
                    <a:pt x="72" y="42"/>
                  </a:lnTo>
                  <a:lnTo>
                    <a:pt x="74" y="47"/>
                  </a:lnTo>
                  <a:lnTo>
                    <a:pt x="74" y="53"/>
                  </a:lnTo>
                  <a:lnTo>
                    <a:pt x="74" y="60"/>
                  </a:lnTo>
                  <a:lnTo>
                    <a:pt x="71" y="65"/>
                  </a:lnTo>
                  <a:lnTo>
                    <a:pt x="71" y="65"/>
                  </a:lnTo>
                  <a:lnTo>
                    <a:pt x="65" y="75"/>
                  </a:lnTo>
                  <a:lnTo>
                    <a:pt x="55" y="91"/>
                  </a:lnTo>
                  <a:lnTo>
                    <a:pt x="44" y="107"/>
                  </a:lnTo>
                  <a:lnTo>
                    <a:pt x="41" y="118"/>
                  </a:lnTo>
                  <a:lnTo>
                    <a:pt x="39" y="126"/>
                  </a:lnTo>
                  <a:lnTo>
                    <a:pt x="39" y="126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00" name="Freeform 387"/>
            <p:cNvSpPr>
              <a:spLocks/>
            </p:cNvSpPr>
            <p:nvPr/>
          </p:nvSpPr>
          <p:spPr bwMode="auto">
            <a:xfrm>
              <a:off x="7710488" y="6307137"/>
              <a:ext cx="58738" cy="101600"/>
            </a:xfrm>
            <a:custGeom>
              <a:avLst/>
              <a:gdLst/>
              <a:ahLst/>
              <a:cxnLst>
                <a:cxn ang="0">
                  <a:pos x="39" y="127"/>
                </a:cxn>
                <a:cxn ang="0">
                  <a:pos x="39" y="127"/>
                </a:cxn>
                <a:cxn ang="0">
                  <a:pos x="37" y="118"/>
                </a:cxn>
                <a:cxn ang="0">
                  <a:pos x="32" y="109"/>
                </a:cxn>
                <a:cxn ang="0">
                  <a:pos x="21" y="91"/>
                </a:cxn>
                <a:cxn ang="0">
                  <a:pos x="11" y="77"/>
                </a:cxn>
                <a:cxn ang="0">
                  <a:pos x="4" y="67"/>
                </a:cxn>
                <a:cxn ang="0">
                  <a:pos x="4" y="67"/>
                </a:cxn>
                <a:cxn ang="0">
                  <a:pos x="2" y="62"/>
                </a:cxn>
                <a:cxn ang="0">
                  <a:pos x="0" y="54"/>
                </a:cxn>
                <a:cxn ang="0">
                  <a:pos x="0" y="49"/>
                </a:cxn>
                <a:cxn ang="0">
                  <a:pos x="2" y="44"/>
                </a:cxn>
                <a:cxn ang="0">
                  <a:pos x="7" y="35"/>
                </a:cxn>
                <a:cxn ang="0">
                  <a:pos x="13" y="26"/>
                </a:cxn>
                <a:cxn ang="0">
                  <a:pos x="28" y="12"/>
                </a:cxn>
                <a:cxn ang="0">
                  <a:pos x="34" y="5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0"/>
                </a:cxn>
                <a:cxn ang="0">
                  <a:pos x="60" y="25"/>
                </a:cxn>
                <a:cxn ang="0">
                  <a:pos x="67" y="33"/>
                </a:cxn>
                <a:cxn ang="0">
                  <a:pos x="72" y="42"/>
                </a:cxn>
                <a:cxn ang="0">
                  <a:pos x="74" y="47"/>
                </a:cxn>
                <a:cxn ang="0">
                  <a:pos x="74" y="53"/>
                </a:cxn>
                <a:cxn ang="0">
                  <a:pos x="74" y="58"/>
                </a:cxn>
                <a:cxn ang="0">
                  <a:pos x="71" y="65"/>
                </a:cxn>
                <a:cxn ang="0">
                  <a:pos x="71" y="65"/>
                </a:cxn>
                <a:cxn ang="0">
                  <a:pos x="65" y="76"/>
                </a:cxn>
                <a:cxn ang="0">
                  <a:pos x="55" y="90"/>
                </a:cxn>
                <a:cxn ang="0">
                  <a:pos x="44" y="107"/>
                </a:cxn>
                <a:cxn ang="0">
                  <a:pos x="41" y="116"/>
                </a:cxn>
                <a:cxn ang="0">
                  <a:pos x="39" y="127"/>
                </a:cxn>
                <a:cxn ang="0">
                  <a:pos x="39" y="127"/>
                </a:cxn>
              </a:cxnLst>
              <a:rect l="0" t="0" r="r" b="b"/>
              <a:pathLst>
                <a:path w="74" h="127">
                  <a:moveTo>
                    <a:pt x="39" y="127"/>
                  </a:moveTo>
                  <a:lnTo>
                    <a:pt x="39" y="127"/>
                  </a:lnTo>
                  <a:lnTo>
                    <a:pt x="37" y="118"/>
                  </a:lnTo>
                  <a:lnTo>
                    <a:pt x="32" y="109"/>
                  </a:lnTo>
                  <a:lnTo>
                    <a:pt x="21" y="91"/>
                  </a:lnTo>
                  <a:lnTo>
                    <a:pt x="11" y="77"/>
                  </a:lnTo>
                  <a:lnTo>
                    <a:pt x="4" y="67"/>
                  </a:lnTo>
                  <a:lnTo>
                    <a:pt x="4" y="67"/>
                  </a:lnTo>
                  <a:lnTo>
                    <a:pt x="2" y="62"/>
                  </a:lnTo>
                  <a:lnTo>
                    <a:pt x="0" y="54"/>
                  </a:lnTo>
                  <a:lnTo>
                    <a:pt x="0" y="49"/>
                  </a:lnTo>
                  <a:lnTo>
                    <a:pt x="2" y="44"/>
                  </a:lnTo>
                  <a:lnTo>
                    <a:pt x="7" y="35"/>
                  </a:lnTo>
                  <a:lnTo>
                    <a:pt x="13" y="26"/>
                  </a:lnTo>
                  <a:lnTo>
                    <a:pt x="28" y="12"/>
                  </a:lnTo>
                  <a:lnTo>
                    <a:pt x="34" y="5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0"/>
                  </a:lnTo>
                  <a:lnTo>
                    <a:pt x="60" y="25"/>
                  </a:lnTo>
                  <a:lnTo>
                    <a:pt x="67" y="33"/>
                  </a:lnTo>
                  <a:lnTo>
                    <a:pt x="72" y="42"/>
                  </a:lnTo>
                  <a:lnTo>
                    <a:pt x="74" y="47"/>
                  </a:lnTo>
                  <a:lnTo>
                    <a:pt x="74" y="53"/>
                  </a:lnTo>
                  <a:lnTo>
                    <a:pt x="74" y="58"/>
                  </a:lnTo>
                  <a:lnTo>
                    <a:pt x="71" y="65"/>
                  </a:lnTo>
                  <a:lnTo>
                    <a:pt x="71" y="65"/>
                  </a:lnTo>
                  <a:lnTo>
                    <a:pt x="65" y="76"/>
                  </a:lnTo>
                  <a:lnTo>
                    <a:pt x="55" y="90"/>
                  </a:lnTo>
                  <a:lnTo>
                    <a:pt x="44" y="107"/>
                  </a:lnTo>
                  <a:lnTo>
                    <a:pt x="41" y="116"/>
                  </a:lnTo>
                  <a:lnTo>
                    <a:pt x="39" y="127"/>
                  </a:lnTo>
                  <a:lnTo>
                    <a:pt x="39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01" name="Freeform 388"/>
            <p:cNvSpPr>
              <a:spLocks/>
            </p:cNvSpPr>
            <p:nvPr/>
          </p:nvSpPr>
          <p:spPr bwMode="auto">
            <a:xfrm>
              <a:off x="7710488" y="6427787"/>
              <a:ext cx="58738" cy="101600"/>
            </a:xfrm>
            <a:custGeom>
              <a:avLst/>
              <a:gdLst/>
              <a:ahLst/>
              <a:cxnLst>
                <a:cxn ang="0">
                  <a:pos x="39" y="127"/>
                </a:cxn>
                <a:cxn ang="0">
                  <a:pos x="39" y="127"/>
                </a:cxn>
                <a:cxn ang="0">
                  <a:pos x="37" y="118"/>
                </a:cxn>
                <a:cxn ang="0">
                  <a:pos x="32" y="111"/>
                </a:cxn>
                <a:cxn ang="0">
                  <a:pos x="21" y="94"/>
                </a:cxn>
                <a:cxn ang="0">
                  <a:pos x="11" y="80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2" y="62"/>
                </a:cxn>
                <a:cxn ang="0">
                  <a:pos x="0" y="57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7" y="36"/>
                </a:cxn>
                <a:cxn ang="0">
                  <a:pos x="13" y="28"/>
                </a:cxn>
                <a:cxn ang="0">
                  <a:pos x="28" y="13"/>
                </a:cxn>
                <a:cxn ang="0">
                  <a:pos x="34" y="7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6"/>
                </a:cxn>
                <a:cxn ang="0">
                  <a:pos x="44" y="13"/>
                </a:cxn>
                <a:cxn ang="0">
                  <a:pos x="60" y="27"/>
                </a:cxn>
                <a:cxn ang="0">
                  <a:pos x="67" y="34"/>
                </a:cxn>
                <a:cxn ang="0">
                  <a:pos x="72" y="43"/>
                </a:cxn>
                <a:cxn ang="0">
                  <a:pos x="74" y="48"/>
                </a:cxn>
                <a:cxn ang="0">
                  <a:pos x="74" y="55"/>
                </a:cxn>
                <a:cxn ang="0">
                  <a:pos x="74" y="60"/>
                </a:cxn>
                <a:cxn ang="0">
                  <a:pos x="71" y="65"/>
                </a:cxn>
                <a:cxn ang="0">
                  <a:pos x="71" y="65"/>
                </a:cxn>
                <a:cxn ang="0">
                  <a:pos x="65" y="76"/>
                </a:cxn>
                <a:cxn ang="0">
                  <a:pos x="55" y="92"/>
                </a:cxn>
                <a:cxn ang="0">
                  <a:pos x="44" y="109"/>
                </a:cxn>
                <a:cxn ang="0">
                  <a:pos x="41" y="118"/>
                </a:cxn>
                <a:cxn ang="0">
                  <a:pos x="39" y="127"/>
                </a:cxn>
                <a:cxn ang="0">
                  <a:pos x="39" y="127"/>
                </a:cxn>
              </a:cxnLst>
              <a:rect l="0" t="0" r="r" b="b"/>
              <a:pathLst>
                <a:path w="74" h="127">
                  <a:moveTo>
                    <a:pt x="39" y="127"/>
                  </a:moveTo>
                  <a:lnTo>
                    <a:pt x="39" y="127"/>
                  </a:lnTo>
                  <a:lnTo>
                    <a:pt x="37" y="118"/>
                  </a:lnTo>
                  <a:lnTo>
                    <a:pt x="32" y="111"/>
                  </a:lnTo>
                  <a:lnTo>
                    <a:pt x="21" y="94"/>
                  </a:lnTo>
                  <a:lnTo>
                    <a:pt x="11" y="80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2" y="62"/>
                  </a:lnTo>
                  <a:lnTo>
                    <a:pt x="0" y="57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7" y="36"/>
                  </a:lnTo>
                  <a:lnTo>
                    <a:pt x="13" y="28"/>
                  </a:lnTo>
                  <a:lnTo>
                    <a:pt x="28" y="13"/>
                  </a:lnTo>
                  <a:lnTo>
                    <a:pt x="34" y="7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6"/>
                  </a:lnTo>
                  <a:lnTo>
                    <a:pt x="44" y="13"/>
                  </a:lnTo>
                  <a:lnTo>
                    <a:pt x="60" y="27"/>
                  </a:lnTo>
                  <a:lnTo>
                    <a:pt x="67" y="34"/>
                  </a:lnTo>
                  <a:lnTo>
                    <a:pt x="72" y="43"/>
                  </a:lnTo>
                  <a:lnTo>
                    <a:pt x="74" y="48"/>
                  </a:lnTo>
                  <a:lnTo>
                    <a:pt x="74" y="55"/>
                  </a:lnTo>
                  <a:lnTo>
                    <a:pt x="74" y="60"/>
                  </a:lnTo>
                  <a:lnTo>
                    <a:pt x="71" y="65"/>
                  </a:lnTo>
                  <a:lnTo>
                    <a:pt x="71" y="65"/>
                  </a:lnTo>
                  <a:lnTo>
                    <a:pt x="65" y="76"/>
                  </a:lnTo>
                  <a:lnTo>
                    <a:pt x="55" y="92"/>
                  </a:lnTo>
                  <a:lnTo>
                    <a:pt x="44" y="109"/>
                  </a:lnTo>
                  <a:lnTo>
                    <a:pt x="41" y="118"/>
                  </a:lnTo>
                  <a:lnTo>
                    <a:pt x="39" y="127"/>
                  </a:lnTo>
                  <a:lnTo>
                    <a:pt x="39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02" name="Freeform 389"/>
            <p:cNvSpPr>
              <a:spLocks/>
            </p:cNvSpPr>
            <p:nvPr/>
          </p:nvSpPr>
          <p:spPr bwMode="auto">
            <a:xfrm>
              <a:off x="7570788" y="6570662"/>
              <a:ext cx="98425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7" y="35"/>
                </a:cxn>
                <a:cxn ang="0">
                  <a:pos x="16" y="32"/>
                </a:cxn>
                <a:cxn ang="0">
                  <a:pos x="32" y="21"/>
                </a:cxn>
                <a:cxn ang="0">
                  <a:pos x="46" y="9"/>
                </a:cxn>
                <a:cxn ang="0">
                  <a:pos x="56" y="3"/>
                </a:cxn>
                <a:cxn ang="0">
                  <a:pos x="56" y="3"/>
                </a:cxn>
                <a:cxn ang="0">
                  <a:pos x="63" y="0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79" y="0"/>
                </a:cxn>
                <a:cxn ang="0">
                  <a:pos x="88" y="5"/>
                </a:cxn>
                <a:cxn ang="0">
                  <a:pos x="97" y="12"/>
                </a:cxn>
                <a:cxn ang="0">
                  <a:pos x="111" y="26"/>
                </a:cxn>
                <a:cxn ang="0">
                  <a:pos x="118" y="32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7"/>
                </a:cxn>
                <a:cxn ang="0">
                  <a:pos x="113" y="44"/>
                </a:cxn>
                <a:cxn ang="0">
                  <a:pos x="99" y="58"/>
                </a:cxn>
                <a:cxn ang="0">
                  <a:pos x="90" y="65"/>
                </a:cxn>
                <a:cxn ang="0">
                  <a:pos x="81" y="70"/>
                </a:cxn>
                <a:cxn ang="0">
                  <a:pos x="76" y="72"/>
                </a:cxn>
                <a:cxn ang="0">
                  <a:pos x="70" y="72"/>
                </a:cxn>
                <a:cxn ang="0">
                  <a:pos x="65" y="72"/>
                </a:cxn>
                <a:cxn ang="0">
                  <a:pos x="60" y="70"/>
                </a:cxn>
                <a:cxn ang="0">
                  <a:pos x="60" y="70"/>
                </a:cxn>
                <a:cxn ang="0">
                  <a:pos x="49" y="63"/>
                </a:cxn>
                <a:cxn ang="0">
                  <a:pos x="35" y="53"/>
                </a:cxn>
                <a:cxn ang="0">
                  <a:pos x="18" y="44"/>
                </a:cxn>
                <a:cxn ang="0">
                  <a:pos x="9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3" h="72">
                  <a:moveTo>
                    <a:pt x="0" y="37"/>
                  </a:moveTo>
                  <a:lnTo>
                    <a:pt x="0" y="37"/>
                  </a:lnTo>
                  <a:lnTo>
                    <a:pt x="7" y="35"/>
                  </a:lnTo>
                  <a:lnTo>
                    <a:pt x="16" y="32"/>
                  </a:lnTo>
                  <a:lnTo>
                    <a:pt x="32" y="21"/>
                  </a:lnTo>
                  <a:lnTo>
                    <a:pt x="46" y="9"/>
                  </a:lnTo>
                  <a:lnTo>
                    <a:pt x="56" y="3"/>
                  </a:lnTo>
                  <a:lnTo>
                    <a:pt x="56" y="3"/>
                  </a:lnTo>
                  <a:lnTo>
                    <a:pt x="63" y="0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79" y="0"/>
                  </a:lnTo>
                  <a:lnTo>
                    <a:pt x="88" y="5"/>
                  </a:lnTo>
                  <a:lnTo>
                    <a:pt x="97" y="12"/>
                  </a:lnTo>
                  <a:lnTo>
                    <a:pt x="111" y="26"/>
                  </a:lnTo>
                  <a:lnTo>
                    <a:pt x="118" y="32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7"/>
                  </a:lnTo>
                  <a:lnTo>
                    <a:pt x="113" y="44"/>
                  </a:lnTo>
                  <a:lnTo>
                    <a:pt x="99" y="58"/>
                  </a:lnTo>
                  <a:lnTo>
                    <a:pt x="90" y="65"/>
                  </a:lnTo>
                  <a:lnTo>
                    <a:pt x="81" y="70"/>
                  </a:lnTo>
                  <a:lnTo>
                    <a:pt x="76" y="72"/>
                  </a:lnTo>
                  <a:lnTo>
                    <a:pt x="70" y="72"/>
                  </a:lnTo>
                  <a:lnTo>
                    <a:pt x="65" y="72"/>
                  </a:lnTo>
                  <a:lnTo>
                    <a:pt x="60" y="70"/>
                  </a:lnTo>
                  <a:lnTo>
                    <a:pt x="60" y="70"/>
                  </a:lnTo>
                  <a:lnTo>
                    <a:pt x="49" y="63"/>
                  </a:lnTo>
                  <a:lnTo>
                    <a:pt x="35" y="53"/>
                  </a:lnTo>
                  <a:lnTo>
                    <a:pt x="18" y="44"/>
                  </a:lnTo>
                  <a:lnTo>
                    <a:pt x="9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03" name="Freeform 390"/>
            <p:cNvSpPr>
              <a:spLocks/>
            </p:cNvSpPr>
            <p:nvPr/>
          </p:nvSpPr>
          <p:spPr bwMode="auto">
            <a:xfrm>
              <a:off x="7453313" y="6570662"/>
              <a:ext cx="96838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7" y="35"/>
                </a:cxn>
                <a:cxn ang="0">
                  <a:pos x="16" y="32"/>
                </a:cxn>
                <a:cxn ang="0">
                  <a:pos x="32" y="21"/>
                </a:cxn>
                <a:cxn ang="0">
                  <a:pos x="46" y="9"/>
                </a:cxn>
                <a:cxn ang="0">
                  <a:pos x="57" y="3"/>
                </a:cxn>
                <a:cxn ang="0">
                  <a:pos x="57" y="3"/>
                </a:cxn>
                <a:cxn ang="0">
                  <a:pos x="64" y="0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79" y="0"/>
                </a:cxn>
                <a:cxn ang="0">
                  <a:pos x="88" y="5"/>
                </a:cxn>
                <a:cxn ang="0">
                  <a:pos x="97" y="12"/>
                </a:cxn>
                <a:cxn ang="0">
                  <a:pos x="111" y="26"/>
                </a:cxn>
                <a:cxn ang="0">
                  <a:pos x="118" y="32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7"/>
                </a:cxn>
                <a:cxn ang="0">
                  <a:pos x="113" y="44"/>
                </a:cxn>
                <a:cxn ang="0">
                  <a:pos x="99" y="58"/>
                </a:cxn>
                <a:cxn ang="0">
                  <a:pos x="92" y="65"/>
                </a:cxn>
                <a:cxn ang="0">
                  <a:pos x="81" y="70"/>
                </a:cxn>
                <a:cxn ang="0">
                  <a:pos x="78" y="72"/>
                </a:cxn>
                <a:cxn ang="0">
                  <a:pos x="72" y="72"/>
                </a:cxn>
                <a:cxn ang="0">
                  <a:pos x="65" y="72"/>
                </a:cxn>
                <a:cxn ang="0">
                  <a:pos x="60" y="70"/>
                </a:cxn>
                <a:cxn ang="0">
                  <a:pos x="60" y="70"/>
                </a:cxn>
                <a:cxn ang="0">
                  <a:pos x="50" y="63"/>
                </a:cxn>
                <a:cxn ang="0">
                  <a:pos x="35" y="53"/>
                </a:cxn>
                <a:cxn ang="0">
                  <a:pos x="18" y="44"/>
                </a:cxn>
                <a:cxn ang="0">
                  <a:pos x="9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3" h="72">
                  <a:moveTo>
                    <a:pt x="0" y="37"/>
                  </a:moveTo>
                  <a:lnTo>
                    <a:pt x="0" y="37"/>
                  </a:lnTo>
                  <a:lnTo>
                    <a:pt x="7" y="35"/>
                  </a:lnTo>
                  <a:lnTo>
                    <a:pt x="16" y="32"/>
                  </a:lnTo>
                  <a:lnTo>
                    <a:pt x="32" y="21"/>
                  </a:lnTo>
                  <a:lnTo>
                    <a:pt x="46" y="9"/>
                  </a:lnTo>
                  <a:lnTo>
                    <a:pt x="57" y="3"/>
                  </a:lnTo>
                  <a:lnTo>
                    <a:pt x="57" y="3"/>
                  </a:lnTo>
                  <a:lnTo>
                    <a:pt x="64" y="0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79" y="0"/>
                  </a:lnTo>
                  <a:lnTo>
                    <a:pt x="88" y="5"/>
                  </a:lnTo>
                  <a:lnTo>
                    <a:pt x="97" y="12"/>
                  </a:lnTo>
                  <a:lnTo>
                    <a:pt x="111" y="26"/>
                  </a:lnTo>
                  <a:lnTo>
                    <a:pt x="118" y="32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7"/>
                  </a:lnTo>
                  <a:lnTo>
                    <a:pt x="113" y="44"/>
                  </a:lnTo>
                  <a:lnTo>
                    <a:pt x="99" y="58"/>
                  </a:lnTo>
                  <a:lnTo>
                    <a:pt x="92" y="65"/>
                  </a:lnTo>
                  <a:lnTo>
                    <a:pt x="81" y="70"/>
                  </a:lnTo>
                  <a:lnTo>
                    <a:pt x="78" y="72"/>
                  </a:lnTo>
                  <a:lnTo>
                    <a:pt x="72" y="72"/>
                  </a:lnTo>
                  <a:lnTo>
                    <a:pt x="65" y="72"/>
                  </a:lnTo>
                  <a:lnTo>
                    <a:pt x="60" y="70"/>
                  </a:lnTo>
                  <a:lnTo>
                    <a:pt x="60" y="70"/>
                  </a:lnTo>
                  <a:lnTo>
                    <a:pt x="50" y="63"/>
                  </a:lnTo>
                  <a:lnTo>
                    <a:pt x="35" y="53"/>
                  </a:lnTo>
                  <a:lnTo>
                    <a:pt x="18" y="44"/>
                  </a:lnTo>
                  <a:lnTo>
                    <a:pt x="9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04" name="Freeform 391"/>
            <p:cNvSpPr>
              <a:spLocks/>
            </p:cNvSpPr>
            <p:nvPr/>
          </p:nvSpPr>
          <p:spPr bwMode="auto">
            <a:xfrm>
              <a:off x="7334251" y="6570662"/>
              <a:ext cx="96838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7" y="35"/>
                </a:cxn>
                <a:cxn ang="0">
                  <a:pos x="15" y="32"/>
                </a:cxn>
                <a:cxn ang="0">
                  <a:pos x="33" y="21"/>
                </a:cxn>
                <a:cxn ang="0">
                  <a:pos x="47" y="9"/>
                </a:cxn>
                <a:cxn ang="0">
                  <a:pos x="56" y="3"/>
                </a:cxn>
                <a:cxn ang="0">
                  <a:pos x="56" y="3"/>
                </a:cxn>
                <a:cxn ang="0">
                  <a:pos x="63" y="0"/>
                </a:cxn>
                <a:cxn ang="0">
                  <a:pos x="68" y="0"/>
                </a:cxn>
                <a:cxn ang="0">
                  <a:pos x="74" y="0"/>
                </a:cxn>
                <a:cxn ang="0">
                  <a:pos x="79" y="0"/>
                </a:cxn>
                <a:cxn ang="0">
                  <a:pos x="89" y="5"/>
                </a:cxn>
                <a:cxn ang="0">
                  <a:pos x="96" y="12"/>
                </a:cxn>
                <a:cxn ang="0">
                  <a:pos x="112" y="26"/>
                </a:cxn>
                <a:cxn ang="0">
                  <a:pos x="118" y="32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7"/>
                </a:cxn>
                <a:cxn ang="0">
                  <a:pos x="112" y="44"/>
                </a:cxn>
                <a:cxn ang="0">
                  <a:pos x="98" y="58"/>
                </a:cxn>
                <a:cxn ang="0">
                  <a:pos x="91" y="65"/>
                </a:cxn>
                <a:cxn ang="0">
                  <a:pos x="82" y="70"/>
                </a:cxn>
                <a:cxn ang="0">
                  <a:pos x="77" y="72"/>
                </a:cxn>
                <a:cxn ang="0">
                  <a:pos x="72" y="72"/>
                </a:cxn>
                <a:cxn ang="0">
                  <a:pos x="65" y="72"/>
                </a:cxn>
                <a:cxn ang="0">
                  <a:pos x="59" y="70"/>
                </a:cxn>
                <a:cxn ang="0">
                  <a:pos x="59" y="70"/>
                </a:cxn>
                <a:cxn ang="0">
                  <a:pos x="49" y="63"/>
                </a:cxn>
                <a:cxn ang="0">
                  <a:pos x="35" y="53"/>
                </a:cxn>
                <a:cxn ang="0">
                  <a:pos x="17" y="44"/>
                </a:cxn>
                <a:cxn ang="0">
                  <a:pos x="8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3" h="72">
                  <a:moveTo>
                    <a:pt x="0" y="37"/>
                  </a:moveTo>
                  <a:lnTo>
                    <a:pt x="0" y="37"/>
                  </a:lnTo>
                  <a:lnTo>
                    <a:pt x="7" y="35"/>
                  </a:lnTo>
                  <a:lnTo>
                    <a:pt x="15" y="32"/>
                  </a:lnTo>
                  <a:lnTo>
                    <a:pt x="33" y="21"/>
                  </a:lnTo>
                  <a:lnTo>
                    <a:pt x="47" y="9"/>
                  </a:lnTo>
                  <a:lnTo>
                    <a:pt x="56" y="3"/>
                  </a:lnTo>
                  <a:lnTo>
                    <a:pt x="56" y="3"/>
                  </a:lnTo>
                  <a:lnTo>
                    <a:pt x="63" y="0"/>
                  </a:lnTo>
                  <a:lnTo>
                    <a:pt x="68" y="0"/>
                  </a:lnTo>
                  <a:lnTo>
                    <a:pt x="74" y="0"/>
                  </a:lnTo>
                  <a:lnTo>
                    <a:pt x="79" y="0"/>
                  </a:lnTo>
                  <a:lnTo>
                    <a:pt x="89" y="5"/>
                  </a:lnTo>
                  <a:lnTo>
                    <a:pt x="96" y="12"/>
                  </a:lnTo>
                  <a:lnTo>
                    <a:pt x="112" y="26"/>
                  </a:lnTo>
                  <a:lnTo>
                    <a:pt x="118" y="32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7"/>
                  </a:lnTo>
                  <a:lnTo>
                    <a:pt x="112" y="44"/>
                  </a:lnTo>
                  <a:lnTo>
                    <a:pt x="98" y="58"/>
                  </a:lnTo>
                  <a:lnTo>
                    <a:pt x="91" y="65"/>
                  </a:lnTo>
                  <a:lnTo>
                    <a:pt x="82" y="70"/>
                  </a:lnTo>
                  <a:lnTo>
                    <a:pt x="77" y="72"/>
                  </a:lnTo>
                  <a:lnTo>
                    <a:pt x="72" y="72"/>
                  </a:lnTo>
                  <a:lnTo>
                    <a:pt x="65" y="72"/>
                  </a:lnTo>
                  <a:lnTo>
                    <a:pt x="59" y="70"/>
                  </a:lnTo>
                  <a:lnTo>
                    <a:pt x="59" y="70"/>
                  </a:lnTo>
                  <a:lnTo>
                    <a:pt x="49" y="63"/>
                  </a:lnTo>
                  <a:lnTo>
                    <a:pt x="35" y="53"/>
                  </a:lnTo>
                  <a:lnTo>
                    <a:pt x="17" y="44"/>
                  </a:lnTo>
                  <a:lnTo>
                    <a:pt x="8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05" name="Freeform 392"/>
            <p:cNvSpPr>
              <a:spLocks/>
            </p:cNvSpPr>
            <p:nvPr/>
          </p:nvSpPr>
          <p:spPr bwMode="auto">
            <a:xfrm>
              <a:off x="7215188" y="6570662"/>
              <a:ext cx="98425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9" y="35"/>
                </a:cxn>
                <a:cxn ang="0">
                  <a:pos x="16" y="32"/>
                </a:cxn>
                <a:cxn ang="0">
                  <a:pos x="33" y="21"/>
                </a:cxn>
                <a:cxn ang="0">
                  <a:pos x="47" y="9"/>
                </a:cxn>
                <a:cxn ang="0">
                  <a:pos x="58" y="3"/>
                </a:cxn>
                <a:cxn ang="0">
                  <a:pos x="58" y="3"/>
                </a:cxn>
                <a:cxn ang="0">
                  <a:pos x="63" y="0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79" y="0"/>
                </a:cxn>
                <a:cxn ang="0">
                  <a:pos x="90" y="5"/>
                </a:cxn>
                <a:cxn ang="0">
                  <a:pos x="97" y="12"/>
                </a:cxn>
                <a:cxn ang="0">
                  <a:pos x="113" y="26"/>
                </a:cxn>
                <a:cxn ang="0">
                  <a:pos x="118" y="32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18" y="37"/>
                </a:cxn>
                <a:cxn ang="0">
                  <a:pos x="113" y="44"/>
                </a:cxn>
                <a:cxn ang="0">
                  <a:pos x="98" y="58"/>
                </a:cxn>
                <a:cxn ang="0">
                  <a:pos x="91" y="65"/>
                </a:cxn>
                <a:cxn ang="0">
                  <a:pos x="83" y="70"/>
                </a:cxn>
                <a:cxn ang="0">
                  <a:pos x="77" y="72"/>
                </a:cxn>
                <a:cxn ang="0">
                  <a:pos x="72" y="72"/>
                </a:cxn>
                <a:cxn ang="0">
                  <a:pos x="65" y="72"/>
                </a:cxn>
                <a:cxn ang="0">
                  <a:pos x="60" y="70"/>
                </a:cxn>
                <a:cxn ang="0">
                  <a:pos x="60" y="70"/>
                </a:cxn>
                <a:cxn ang="0">
                  <a:pos x="49" y="63"/>
                </a:cxn>
                <a:cxn ang="0">
                  <a:pos x="35" y="53"/>
                </a:cxn>
                <a:cxn ang="0">
                  <a:pos x="17" y="44"/>
                </a:cxn>
                <a:cxn ang="0">
                  <a:pos x="9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5" h="72">
                  <a:moveTo>
                    <a:pt x="0" y="37"/>
                  </a:moveTo>
                  <a:lnTo>
                    <a:pt x="0" y="37"/>
                  </a:lnTo>
                  <a:lnTo>
                    <a:pt x="9" y="35"/>
                  </a:lnTo>
                  <a:lnTo>
                    <a:pt x="16" y="32"/>
                  </a:lnTo>
                  <a:lnTo>
                    <a:pt x="33" y="21"/>
                  </a:lnTo>
                  <a:lnTo>
                    <a:pt x="47" y="9"/>
                  </a:lnTo>
                  <a:lnTo>
                    <a:pt x="58" y="3"/>
                  </a:lnTo>
                  <a:lnTo>
                    <a:pt x="58" y="3"/>
                  </a:lnTo>
                  <a:lnTo>
                    <a:pt x="63" y="0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79" y="0"/>
                  </a:lnTo>
                  <a:lnTo>
                    <a:pt x="90" y="5"/>
                  </a:lnTo>
                  <a:lnTo>
                    <a:pt x="97" y="12"/>
                  </a:lnTo>
                  <a:lnTo>
                    <a:pt x="113" y="26"/>
                  </a:lnTo>
                  <a:lnTo>
                    <a:pt x="118" y="32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18" y="37"/>
                  </a:lnTo>
                  <a:lnTo>
                    <a:pt x="113" y="44"/>
                  </a:lnTo>
                  <a:lnTo>
                    <a:pt x="98" y="58"/>
                  </a:lnTo>
                  <a:lnTo>
                    <a:pt x="91" y="65"/>
                  </a:lnTo>
                  <a:lnTo>
                    <a:pt x="83" y="70"/>
                  </a:lnTo>
                  <a:lnTo>
                    <a:pt x="77" y="72"/>
                  </a:lnTo>
                  <a:lnTo>
                    <a:pt x="72" y="72"/>
                  </a:lnTo>
                  <a:lnTo>
                    <a:pt x="65" y="72"/>
                  </a:lnTo>
                  <a:lnTo>
                    <a:pt x="60" y="70"/>
                  </a:lnTo>
                  <a:lnTo>
                    <a:pt x="60" y="70"/>
                  </a:lnTo>
                  <a:lnTo>
                    <a:pt x="49" y="63"/>
                  </a:lnTo>
                  <a:lnTo>
                    <a:pt x="35" y="53"/>
                  </a:lnTo>
                  <a:lnTo>
                    <a:pt x="17" y="44"/>
                  </a:lnTo>
                  <a:lnTo>
                    <a:pt x="9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06" name="Freeform 393"/>
            <p:cNvSpPr>
              <a:spLocks/>
            </p:cNvSpPr>
            <p:nvPr/>
          </p:nvSpPr>
          <p:spPr bwMode="auto">
            <a:xfrm>
              <a:off x="7096126" y="6570662"/>
              <a:ext cx="100013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9" y="35"/>
                </a:cxn>
                <a:cxn ang="0">
                  <a:pos x="18" y="32"/>
                </a:cxn>
                <a:cxn ang="0">
                  <a:pos x="34" y="21"/>
                </a:cxn>
                <a:cxn ang="0">
                  <a:pos x="48" y="9"/>
                </a:cxn>
                <a:cxn ang="0">
                  <a:pos x="58" y="3"/>
                </a:cxn>
                <a:cxn ang="0">
                  <a:pos x="58" y="3"/>
                </a:cxn>
                <a:cxn ang="0">
                  <a:pos x="64" y="0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79" y="0"/>
                </a:cxn>
                <a:cxn ang="0">
                  <a:pos x="90" y="5"/>
                </a:cxn>
                <a:cxn ang="0">
                  <a:pos x="99" y="12"/>
                </a:cxn>
                <a:cxn ang="0">
                  <a:pos x="113" y="26"/>
                </a:cxn>
                <a:cxn ang="0">
                  <a:pos x="118" y="32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18" y="37"/>
                </a:cxn>
                <a:cxn ang="0">
                  <a:pos x="113" y="44"/>
                </a:cxn>
                <a:cxn ang="0">
                  <a:pos x="99" y="58"/>
                </a:cxn>
                <a:cxn ang="0">
                  <a:pos x="92" y="65"/>
                </a:cxn>
                <a:cxn ang="0">
                  <a:pos x="83" y="70"/>
                </a:cxn>
                <a:cxn ang="0">
                  <a:pos x="78" y="72"/>
                </a:cxn>
                <a:cxn ang="0">
                  <a:pos x="72" y="72"/>
                </a:cxn>
                <a:cxn ang="0">
                  <a:pos x="67" y="72"/>
                </a:cxn>
                <a:cxn ang="0">
                  <a:pos x="60" y="70"/>
                </a:cxn>
                <a:cxn ang="0">
                  <a:pos x="60" y="70"/>
                </a:cxn>
                <a:cxn ang="0">
                  <a:pos x="49" y="63"/>
                </a:cxn>
                <a:cxn ang="0">
                  <a:pos x="35" y="53"/>
                </a:cxn>
                <a:cxn ang="0">
                  <a:pos x="18" y="44"/>
                </a:cxn>
                <a:cxn ang="0">
                  <a:pos x="9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5" h="72">
                  <a:moveTo>
                    <a:pt x="0" y="37"/>
                  </a:moveTo>
                  <a:lnTo>
                    <a:pt x="0" y="37"/>
                  </a:lnTo>
                  <a:lnTo>
                    <a:pt x="9" y="35"/>
                  </a:lnTo>
                  <a:lnTo>
                    <a:pt x="18" y="32"/>
                  </a:lnTo>
                  <a:lnTo>
                    <a:pt x="34" y="21"/>
                  </a:lnTo>
                  <a:lnTo>
                    <a:pt x="48" y="9"/>
                  </a:lnTo>
                  <a:lnTo>
                    <a:pt x="58" y="3"/>
                  </a:lnTo>
                  <a:lnTo>
                    <a:pt x="58" y="3"/>
                  </a:lnTo>
                  <a:lnTo>
                    <a:pt x="64" y="0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79" y="0"/>
                  </a:lnTo>
                  <a:lnTo>
                    <a:pt x="90" y="5"/>
                  </a:lnTo>
                  <a:lnTo>
                    <a:pt x="99" y="12"/>
                  </a:lnTo>
                  <a:lnTo>
                    <a:pt x="113" y="26"/>
                  </a:lnTo>
                  <a:lnTo>
                    <a:pt x="118" y="32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18" y="37"/>
                  </a:lnTo>
                  <a:lnTo>
                    <a:pt x="113" y="44"/>
                  </a:lnTo>
                  <a:lnTo>
                    <a:pt x="99" y="58"/>
                  </a:lnTo>
                  <a:lnTo>
                    <a:pt x="92" y="65"/>
                  </a:lnTo>
                  <a:lnTo>
                    <a:pt x="83" y="70"/>
                  </a:lnTo>
                  <a:lnTo>
                    <a:pt x="78" y="72"/>
                  </a:lnTo>
                  <a:lnTo>
                    <a:pt x="72" y="72"/>
                  </a:lnTo>
                  <a:lnTo>
                    <a:pt x="67" y="72"/>
                  </a:lnTo>
                  <a:lnTo>
                    <a:pt x="60" y="70"/>
                  </a:lnTo>
                  <a:lnTo>
                    <a:pt x="60" y="70"/>
                  </a:lnTo>
                  <a:lnTo>
                    <a:pt x="49" y="63"/>
                  </a:lnTo>
                  <a:lnTo>
                    <a:pt x="35" y="53"/>
                  </a:lnTo>
                  <a:lnTo>
                    <a:pt x="18" y="44"/>
                  </a:lnTo>
                  <a:lnTo>
                    <a:pt x="9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07" name="Freeform 394"/>
            <p:cNvSpPr>
              <a:spLocks/>
            </p:cNvSpPr>
            <p:nvPr/>
          </p:nvSpPr>
          <p:spPr bwMode="auto">
            <a:xfrm>
              <a:off x="6977063" y="6570662"/>
              <a:ext cx="100013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8" y="35"/>
                </a:cxn>
                <a:cxn ang="0">
                  <a:pos x="17" y="32"/>
                </a:cxn>
                <a:cxn ang="0">
                  <a:pos x="33" y="21"/>
                </a:cxn>
                <a:cxn ang="0">
                  <a:pos x="47" y="9"/>
                </a:cxn>
                <a:cxn ang="0">
                  <a:pos x="58" y="3"/>
                </a:cxn>
                <a:cxn ang="0">
                  <a:pos x="58" y="3"/>
                </a:cxn>
                <a:cxn ang="0">
                  <a:pos x="63" y="0"/>
                </a:cxn>
                <a:cxn ang="0">
                  <a:pos x="70" y="0"/>
                </a:cxn>
                <a:cxn ang="0">
                  <a:pos x="75" y="0"/>
                </a:cxn>
                <a:cxn ang="0">
                  <a:pos x="81" y="0"/>
                </a:cxn>
                <a:cxn ang="0">
                  <a:pos x="89" y="5"/>
                </a:cxn>
                <a:cxn ang="0">
                  <a:pos x="98" y="12"/>
                </a:cxn>
                <a:cxn ang="0">
                  <a:pos x="112" y="26"/>
                </a:cxn>
                <a:cxn ang="0">
                  <a:pos x="117" y="32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19" y="37"/>
                </a:cxn>
                <a:cxn ang="0">
                  <a:pos x="112" y="44"/>
                </a:cxn>
                <a:cxn ang="0">
                  <a:pos x="100" y="58"/>
                </a:cxn>
                <a:cxn ang="0">
                  <a:pos x="91" y="65"/>
                </a:cxn>
                <a:cxn ang="0">
                  <a:pos x="82" y="70"/>
                </a:cxn>
                <a:cxn ang="0">
                  <a:pos x="77" y="72"/>
                </a:cxn>
                <a:cxn ang="0">
                  <a:pos x="72" y="72"/>
                </a:cxn>
                <a:cxn ang="0">
                  <a:pos x="66" y="72"/>
                </a:cxn>
                <a:cxn ang="0">
                  <a:pos x="59" y="70"/>
                </a:cxn>
                <a:cxn ang="0">
                  <a:pos x="59" y="70"/>
                </a:cxn>
                <a:cxn ang="0">
                  <a:pos x="49" y="63"/>
                </a:cxn>
                <a:cxn ang="0">
                  <a:pos x="35" y="53"/>
                </a:cxn>
                <a:cxn ang="0">
                  <a:pos x="19" y="44"/>
                </a:cxn>
                <a:cxn ang="0">
                  <a:pos x="8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5" h="72">
                  <a:moveTo>
                    <a:pt x="0" y="37"/>
                  </a:moveTo>
                  <a:lnTo>
                    <a:pt x="0" y="37"/>
                  </a:lnTo>
                  <a:lnTo>
                    <a:pt x="8" y="35"/>
                  </a:lnTo>
                  <a:lnTo>
                    <a:pt x="17" y="32"/>
                  </a:lnTo>
                  <a:lnTo>
                    <a:pt x="33" y="21"/>
                  </a:lnTo>
                  <a:lnTo>
                    <a:pt x="47" y="9"/>
                  </a:lnTo>
                  <a:lnTo>
                    <a:pt x="58" y="3"/>
                  </a:lnTo>
                  <a:lnTo>
                    <a:pt x="58" y="3"/>
                  </a:lnTo>
                  <a:lnTo>
                    <a:pt x="63" y="0"/>
                  </a:lnTo>
                  <a:lnTo>
                    <a:pt x="70" y="0"/>
                  </a:lnTo>
                  <a:lnTo>
                    <a:pt x="75" y="0"/>
                  </a:lnTo>
                  <a:lnTo>
                    <a:pt x="81" y="0"/>
                  </a:lnTo>
                  <a:lnTo>
                    <a:pt x="89" y="5"/>
                  </a:lnTo>
                  <a:lnTo>
                    <a:pt x="98" y="12"/>
                  </a:lnTo>
                  <a:lnTo>
                    <a:pt x="112" y="26"/>
                  </a:lnTo>
                  <a:lnTo>
                    <a:pt x="117" y="32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19" y="37"/>
                  </a:lnTo>
                  <a:lnTo>
                    <a:pt x="112" y="44"/>
                  </a:lnTo>
                  <a:lnTo>
                    <a:pt x="100" y="58"/>
                  </a:lnTo>
                  <a:lnTo>
                    <a:pt x="91" y="65"/>
                  </a:lnTo>
                  <a:lnTo>
                    <a:pt x="82" y="70"/>
                  </a:lnTo>
                  <a:lnTo>
                    <a:pt x="77" y="72"/>
                  </a:lnTo>
                  <a:lnTo>
                    <a:pt x="72" y="72"/>
                  </a:lnTo>
                  <a:lnTo>
                    <a:pt x="66" y="72"/>
                  </a:lnTo>
                  <a:lnTo>
                    <a:pt x="59" y="70"/>
                  </a:lnTo>
                  <a:lnTo>
                    <a:pt x="59" y="70"/>
                  </a:lnTo>
                  <a:lnTo>
                    <a:pt x="49" y="63"/>
                  </a:lnTo>
                  <a:lnTo>
                    <a:pt x="35" y="53"/>
                  </a:lnTo>
                  <a:lnTo>
                    <a:pt x="19" y="44"/>
                  </a:lnTo>
                  <a:lnTo>
                    <a:pt x="8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08" name="Freeform 395"/>
            <p:cNvSpPr>
              <a:spLocks/>
            </p:cNvSpPr>
            <p:nvPr/>
          </p:nvSpPr>
          <p:spPr bwMode="auto">
            <a:xfrm>
              <a:off x="6858001" y="6570662"/>
              <a:ext cx="100013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9" y="35"/>
                </a:cxn>
                <a:cxn ang="0">
                  <a:pos x="17" y="32"/>
                </a:cxn>
                <a:cxn ang="0">
                  <a:pos x="33" y="21"/>
                </a:cxn>
                <a:cxn ang="0">
                  <a:pos x="47" y="9"/>
                </a:cxn>
                <a:cxn ang="0">
                  <a:pos x="58" y="3"/>
                </a:cxn>
                <a:cxn ang="0">
                  <a:pos x="58" y="3"/>
                </a:cxn>
                <a:cxn ang="0">
                  <a:pos x="63" y="0"/>
                </a:cxn>
                <a:cxn ang="0">
                  <a:pos x="70" y="0"/>
                </a:cxn>
                <a:cxn ang="0">
                  <a:pos x="76" y="0"/>
                </a:cxn>
                <a:cxn ang="0">
                  <a:pos x="81" y="0"/>
                </a:cxn>
                <a:cxn ang="0">
                  <a:pos x="90" y="5"/>
                </a:cxn>
                <a:cxn ang="0">
                  <a:pos x="98" y="12"/>
                </a:cxn>
                <a:cxn ang="0">
                  <a:pos x="113" y="26"/>
                </a:cxn>
                <a:cxn ang="0">
                  <a:pos x="120" y="32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20" y="37"/>
                </a:cxn>
                <a:cxn ang="0">
                  <a:pos x="113" y="44"/>
                </a:cxn>
                <a:cxn ang="0">
                  <a:pos x="100" y="58"/>
                </a:cxn>
                <a:cxn ang="0">
                  <a:pos x="91" y="65"/>
                </a:cxn>
                <a:cxn ang="0">
                  <a:pos x="83" y="70"/>
                </a:cxn>
                <a:cxn ang="0">
                  <a:pos x="77" y="72"/>
                </a:cxn>
                <a:cxn ang="0">
                  <a:pos x="72" y="72"/>
                </a:cxn>
                <a:cxn ang="0">
                  <a:pos x="67" y="72"/>
                </a:cxn>
                <a:cxn ang="0">
                  <a:pos x="60" y="70"/>
                </a:cxn>
                <a:cxn ang="0">
                  <a:pos x="60" y="70"/>
                </a:cxn>
                <a:cxn ang="0">
                  <a:pos x="49" y="63"/>
                </a:cxn>
                <a:cxn ang="0">
                  <a:pos x="35" y="53"/>
                </a:cxn>
                <a:cxn ang="0">
                  <a:pos x="19" y="44"/>
                </a:cxn>
                <a:cxn ang="0">
                  <a:pos x="10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5" h="72">
                  <a:moveTo>
                    <a:pt x="0" y="37"/>
                  </a:moveTo>
                  <a:lnTo>
                    <a:pt x="0" y="37"/>
                  </a:lnTo>
                  <a:lnTo>
                    <a:pt x="9" y="35"/>
                  </a:lnTo>
                  <a:lnTo>
                    <a:pt x="17" y="32"/>
                  </a:lnTo>
                  <a:lnTo>
                    <a:pt x="33" y="21"/>
                  </a:lnTo>
                  <a:lnTo>
                    <a:pt x="47" y="9"/>
                  </a:lnTo>
                  <a:lnTo>
                    <a:pt x="58" y="3"/>
                  </a:lnTo>
                  <a:lnTo>
                    <a:pt x="58" y="3"/>
                  </a:lnTo>
                  <a:lnTo>
                    <a:pt x="63" y="0"/>
                  </a:lnTo>
                  <a:lnTo>
                    <a:pt x="70" y="0"/>
                  </a:lnTo>
                  <a:lnTo>
                    <a:pt x="76" y="0"/>
                  </a:lnTo>
                  <a:lnTo>
                    <a:pt x="81" y="0"/>
                  </a:lnTo>
                  <a:lnTo>
                    <a:pt x="90" y="5"/>
                  </a:lnTo>
                  <a:lnTo>
                    <a:pt x="98" y="12"/>
                  </a:lnTo>
                  <a:lnTo>
                    <a:pt x="113" y="26"/>
                  </a:lnTo>
                  <a:lnTo>
                    <a:pt x="120" y="32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20" y="37"/>
                  </a:lnTo>
                  <a:lnTo>
                    <a:pt x="113" y="44"/>
                  </a:lnTo>
                  <a:lnTo>
                    <a:pt x="100" y="58"/>
                  </a:lnTo>
                  <a:lnTo>
                    <a:pt x="91" y="65"/>
                  </a:lnTo>
                  <a:lnTo>
                    <a:pt x="83" y="70"/>
                  </a:lnTo>
                  <a:lnTo>
                    <a:pt x="77" y="72"/>
                  </a:lnTo>
                  <a:lnTo>
                    <a:pt x="72" y="72"/>
                  </a:lnTo>
                  <a:lnTo>
                    <a:pt x="67" y="72"/>
                  </a:lnTo>
                  <a:lnTo>
                    <a:pt x="60" y="70"/>
                  </a:lnTo>
                  <a:lnTo>
                    <a:pt x="60" y="70"/>
                  </a:lnTo>
                  <a:lnTo>
                    <a:pt x="49" y="63"/>
                  </a:lnTo>
                  <a:lnTo>
                    <a:pt x="35" y="53"/>
                  </a:lnTo>
                  <a:lnTo>
                    <a:pt x="19" y="44"/>
                  </a:lnTo>
                  <a:lnTo>
                    <a:pt x="10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09" name="Freeform 396"/>
            <p:cNvSpPr>
              <a:spLocks/>
            </p:cNvSpPr>
            <p:nvPr/>
          </p:nvSpPr>
          <p:spPr bwMode="auto">
            <a:xfrm>
              <a:off x="6740526" y="6570662"/>
              <a:ext cx="98425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9" y="35"/>
                </a:cxn>
                <a:cxn ang="0">
                  <a:pos x="18" y="32"/>
                </a:cxn>
                <a:cxn ang="0">
                  <a:pos x="34" y="21"/>
                </a:cxn>
                <a:cxn ang="0">
                  <a:pos x="48" y="9"/>
                </a:cxn>
                <a:cxn ang="0">
                  <a:pos x="58" y="3"/>
                </a:cxn>
                <a:cxn ang="0">
                  <a:pos x="58" y="3"/>
                </a:cxn>
                <a:cxn ang="0">
                  <a:pos x="64" y="0"/>
                </a:cxn>
                <a:cxn ang="0">
                  <a:pos x="71" y="0"/>
                </a:cxn>
                <a:cxn ang="0">
                  <a:pos x="76" y="0"/>
                </a:cxn>
                <a:cxn ang="0">
                  <a:pos x="81" y="0"/>
                </a:cxn>
                <a:cxn ang="0">
                  <a:pos x="90" y="5"/>
                </a:cxn>
                <a:cxn ang="0">
                  <a:pos x="99" y="12"/>
                </a:cxn>
                <a:cxn ang="0">
                  <a:pos x="113" y="26"/>
                </a:cxn>
                <a:cxn ang="0">
                  <a:pos x="120" y="32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20" y="37"/>
                </a:cxn>
                <a:cxn ang="0">
                  <a:pos x="115" y="44"/>
                </a:cxn>
                <a:cxn ang="0">
                  <a:pos x="101" y="58"/>
                </a:cxn>
                <a:cxn ang="0">
                  <a:pos x="92" y="65"/>
                </a:cxn>
                <a:cxn ang="0">
                  <a:pos x="83" y="70"/>
                </a:cxn>
                <a:cxn ang="0">
                  <a:pos x="78" y="72"/>
                </a:cxn>
                <a:cxn ang="0">
                  <a:pos x="72" y="72"/>
                </a:cxn>
                <a:cxn ang="0">
                  <a:pos x="67" y="72"/>
                </a:cxn>
                <a:cxn ang="0">
                  <a:pos x="60" y="70"/>
                </a:cxn>
                <a:cxn ang="0">
                  <a:pos x="60" y="70"/>
                </a:cxn>
                <a:cxn ang="0">
                  <a:pos x="51" y="63"/>
                </a:cxn>
                <a:cxn ang="0">
                  <a:pos x="35" y="53"/>
                </a:cxn>
                <a:cxn ang="0">
                  <a:pos x="20" y="44"/>
                </a:cxn>
                <a:cxn ang="0">
                  <a:pos x="11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5" h="72">
                  <a:moveTo>
                    <a:pt x="0" y="37"/>
                  </a:moveTo>
                  <a:lnTo>
                    <a:pt x="0" y="37"/>
                  </a:lnTo>
                  <a:lnTo>
                    <a:pt x="9" y="35"/>
                  </a:lnTo>
                  <a:lnTo>
                    <a:pt x="18" y="32"/>
                  </a:lnTo>
                  <a:lnTo>
                    <a:pt x="34" y="21"/>
                  </a:lnTo>
                  <a:lnTo>
                    <a:pt x="48" y="9"/>
                  </a:lnTo>
                  <a:lnTo>
                    <a:pt x="58" y="3"/>
                  </a:lnTo>
                  <a:lnTo>
                    <a:pt x="58" y="3"/>
                  </a:lnTo>
                  <a:lnTo>
                    <a:pt x="64" y="0"/>
                  </a:lnTo>
                  <a:lnTo>
                    <a:pt x="71" y="0"/>
                  </a:lnTo>
                  <a:lnTo>
                    <a:pt x="76" y="0"/>
                  </a:lnTo>
                  <a:lnTo>
                    <a:pt x="81" y="0"/>
                  </a:lnTo>
                  <a:lnTo>
                    <a:pt x="90" y="5"/>
                  </a:lnTo>
                  <a:lnTo>
                    <a:pt x="99" y="12"/>
                  </a:lnTo>
                  <a:lnTo>
                    <a:pt x="113" y="26"/>
                  </a:lnTo>
                  <a:lnTo>
                    <a:pt x="120" y="32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20" y="37"/>
                  </a:lnTo>
                  <a:lnTo>
                    <a:pt x="115" y="44"/>
                  </a:lnTo>
                  <a:lnTo>
                    <a:pt x="101" y="58"/>
                  </a:lnTo>
                  <a:lnTo>
                    <a:pt x="92" y="65"/>
                  </a:lnTo>
                  <a:lnTo>
                    <a:pt x="83" y="70"/>
                  </a:lnTo>
                  <a:lnTo>
                    <a:pt x="78" y="72"/>
                  </a:lnTo>
                  <a:lnTo>
                    <a:pt x="72" y="72"/>
                  </a:lnTo>
                  <a:lnTo>
                    <a:pt x="67" y="72"/>
                  </a:lnTo>
                  <a:lnTo>
                    <a:pt x="60" y="70"/>
                  </a:lnTo>
                  <a:lnTo>
                    <a:pt x="60" y="70"/>
                  </a:lnTo>
                  <a:lnTo>
                    <a:pt x="51" y="63"/>
                  </a:lnTo>
                  <a:lnTo>
                    <a:pt x="35" y="53"/>
                  </a:lnTo>
                  <a:lnTo>
                    <a:pt x="20" y="44"/>
                  </a:lnTo>
                  <a:lnTo>
                    <a:pt x="11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10" name="Freeform 397"/>
            <p:cNvSpPr>
              <a:spLocks/>
            </p:cNvSpPr>
            <p:nvPr/>
          </p:nvSpPr>
          <p:spPr bwMode="auto">
            <a:xfrm>
              <a:off x="6623051" y="6570662"/>
              <a:ext cx="96838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7" y="35"/>
                </a:cxn>
                <a:cxn ang="0">
                  <a:pos x="16" y="32"/>
                </a:cxn>
                <a:cxn ang="0">
                  <a:pos x="32" y="21"/>
                </a:cxn>
                <a:cxn ang="0">
                  <a:pos x="46" y="9"/>
                </a:cxn>
                <a:cxn ang="0">
                  <a:pos x="57" y="3"/>
                </a:cxn>
                <a:cxn ang="0">
                  <a:pos x="57" y="3"/>
                </a:cxn>
                <a:cxn ang="0">
                  <a:pos x="64" y="0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79" y="0"/>
                </a:cxn>
                <a:cxn ang="0">
                  <a:pos x="88" y="5"/>
                </a:cxn>
                <a:cxn ang="0">
                  <a:pos x="97" y="12"/>
                </a:cxn>
                <a:cxn ang="0">
                  <a:pos x="111" y="26"/>
                </a:cxn>
                <a:cxn ang="0">
                  <a:pos x="118" y="32"/>
                </a:cxn>
                <a:cxn ang="0">
                  <a:pos x="124" y="35"/>
                </a:cxn>
                <a:cxn ang="0">
                  <a:pos x="124" y="35"/>
                </a:cxn>
                <a:cxn ang="0">
                  <a:pos x="118" y="37"/>
                </a:cxn>
                <a:cxn ang="0">
                  <a:pos x="113" y="44"/>
                </a:cxn>
                <a:cxn ang="0">
                  <a:pos x="99" y="58"/>
                </a:cxn>
                <a:cxn ang="0">
                  <a:pos x="90" y="65"/>
                </a:cxn>
                <a:cxn ang="0">
                  <a:pos x="81" y="70"/>
                </a:cxn>
                <a:cxn ang="0">
                  <a:pos x="76" y="72"/>
                </a:cxn>
                <a:cxn ang="0">
                  <a:pos x="71" y="72"/>
                </a:cxn>
                <a:cxn ang="0">
                  <a:pos x="65" y="72"/>
                </a:cxn>
                <a:cxn ang="0">
                  <a:pos x="60" y="70"/>
                </a:cxn>
                <a:cxn ang="0">
                  <a:pos x="60" y="70"/>
                </a:cxn>
                <a:cxn ang="0">
                  <a:pos x="50" y="63"/>
                </a:cxn>
                <a:cxn ang="0">
                  <a:pos x="35" y="53"/>
                </a:cxn>
                <a:cxn ang="0">
                  <a:pos x="18" y="44"/>
                </a:cxn>
                <a:cxn ang="0">
                  <a:pos x="9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4" h="72">
                  <a:moveTo>
                    <a:pt x="0" y="37"/>
                  </a:moveTo>
                  <a:lnTo>
                    <a:pt x="0" y="37"/>
                  </a:lnTo>
                  <a:lnTo>
                    <a:pt x="7" y="35"/>
                  </a:lnTo>
                  <a:lnTo>
                    <a:pt x="16" y="32"/>
                  </a:lnTo>
                  <a:lnTo>
                    <a:pt x="32" y="21"/>
                  </a:lnTo>
                  <a:lnTo>
                    <a:pt x="46" y="9"/>
                  </a:lnTo>
                  <a:lnTo>
                    <a:pt x="57" y="3"/>
                  </a:lnTo>
                  <a:lnTo>
                    <a:pt x="57" y="3"/>
                  </a:lnTo>
                  <a:lnTo>
                    <a:pt x="64" y="0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79" y="0"/>
                  </a:lnTo>
                  <a:lnTo>
                    <a:pt x="88" y="5"/>
                  </a:lnTo>
                  <a:lnTo>
                    <a:pt x="97" y="12"/>
                  </a:lnTo>
                  <a:lnTo>
                    <a:pt x="111" y="26"/>
                  </a:lnTo>
                  <a:lnTo>
                    <a:pt x="118" y="32"/>
                  </a:lnTo>
                  <a:lnTo>
                    <a:pt x="124" y="35"/>
                  </a:lnTo>
                  <a:lnTo>
                    <a:pt x="124" y="35"/>
                  </a:lnTo>
                  <a:lnTo>
                    <a:pt x="118" y="37"/>
                  </a:lnTo>
                  <a:lnTo>
                    <a:pt x="113" y="44"/>
                  </a:lnTo>
                  <a:lnTo>
                    <a:pt x="99" y="58"/>
                  </a:lnTo>
                  <a:lnTo>
                    <a:pt x="90" y="65"/>
                  </a:lnTo>
                  <a:lnTo>
                    <a:pt x="81" y="70"/>
                  </a:lnTo>
                  <a:lnTo>
                    <a:pt x="76" y="72"/>
                  </a:lnTo>
                  <a:lnTo>
                    <a:pt x="71" y="72"/>
                  </a:lnTo>
                  <a:lnTo>
                    <a:pt x="65" y="72"/>
                  </a:lnTo>
                  <a:lnTo>
                    <a:pt x="60" y="70"/>
                  </a:lnTo>
                  <a:lnTo>
                    <a:pt x="60" y="70"/>
                  </a:lnTo>
                  <a:lnTo>
                    <a:pt x="50" y="63"/>
                  </a:lnTo>
                  <a:lnTo>
                    <a:pt x="35" y="53"/>
                  </a:lnTo>
                  <a:lnTo>
                    <a:pt x="18" y="44"/>
                  </a:lnTo>
                  <a:lnTo>
                    <a:pt x="9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11" name="Freeform 398"/>
            <p:cNvSpPr>
              <a:spLocks/>
            </p:cNvSpPr>
            <p:nvPr/>
          </p:nvSpPr>
          <p:spPr bwMode="auto">
            <a:xfrm>
              <a:off x="6503988" y="6570662"/>
              <a:ext cx="96838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7" y="35"/>
                </a:cxn>
                <a:cxn ang="0">
                  <a:pos x="15" y="32"/>
                </a:cxn>
                <a:cxn ang="0">
                  <a:pos x="31" y="21"/>
                </a:cxn>
                <a:cxn ang="0">
                  <a:pos x="45" y="9"/>
                </a:cxn>
                <a:cxn ang="0">
                  <a:pos x="56" y="3"/>
                </a:cxn>
                <a:cxn ang="0">
                  <a:pos x="56" y="3"/>
                </a:cxn>
                <a:cxn ang="0">
                  <a:pos x="63" y="0"/>
                </a:cxn>
                <a:cxn ang="0">
                  <a:pos x="68" y="0"/>
                </a:cxn>
                <a:cxn ang="0">
                  <a:pos x="74" y="0"/>
                </a:cxn>
                <a:cxn ang="0">
                  <a:pos x="79" y="0"/>
                </a:cxn>
                <a:cxn ang="0">
                  <a:pos x="88" y="5"/>
                </a:cxn>
                <a:cxn ang="0">
                  <a:pos x="96" y="12"/>
                </a:cxn>
                <a:cxn ang="0">
                  <a:pos x="111" y="26"/>
                </a:cxn>
                <a:cxn ang="0">
                  <a:pos x="118" y="32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7"/>
                </a:cxn>
                <a:cxn ang="0">
                  <a:pos x="112" y="44"/>
                </a:cxn>
                <a:cxn ang="0">
                  <a:pos x="98" y="58"/>
                </a:cxn>
                <a:cxn ang="0">
                  <a:pos x="91" y="65"/>
                </a:cxn>
                <a:cxn ang="0">
                  <a:pos x="81" y="70"/>
                </a:cxn>
                <a:cxn ang="0">
                  <a:pos x="77" y="72"/>
                </a:cxn>
                <a:cxn ang="0">
                  <a:pos x="72" y="72"/>
                </a:cxn>
                <a:cxn ang="0">
                  <a:pos x="65" y="72"/>
                </a:cxn>
                <a:cxn ang="0">
                  <a:pos x="59" y="70"/>
                </a:cxn>
                <a:cxn ang="0">
                  <a:pos x="59" y="70"/>
                </a:cxn>
                <a:cxn ang="0">
                  <a:pos x="49" y="63"/>
                </a:cxn>
                <a:cxn ang="0">
                  <a:pos x="35" y="53"/>
                </a:cxn>
                <a:cxn ang="0">
                  <a:pos x="17" y="44"/>
                </a:cxn>
                <a:cxn ang="0">
                  <a:pos x="8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3" h="72">
                  <a:moveTo>
                    <a:pt x="0" y="37"/>
                  </a:moveTo>
                  <a:lnTo>
                    <a:pt x="0" y="37"/>
                  </a:lnTo>
                  <a:lnTo>
                    <a:pt x="7" y="35"/>
                  </a:lnTo>
                  <a:lnTo>
                    <a:pt x="15" y="32"/>
                  </a:lnTo>
                  <a:lnTo>
                    <a:pt x="31" y="21"/>
                  </a:lnTo>
                  <a:lnTo>
                    <a:pt x="45" y="9"/>
                  </a:lnTo>
                  <a:lnTo>
                    <a:pt x="56" y="3"/>
                  </a:lnTo>
                  <a:lnTo>
                    <a:pt x="56" y="3"/>
                  </a:lnTo>
                  <a:lnTo>
                    <a:pt x="63" y="0"/>
                  </a:lnTo>
                  <a:lnTo>
                    <a:pt x="68" y="0"/>
                  </a:lnTo>
                  <a:lnTo>
                    <a:pt x="74" y="0"/>
                  </a:lnTo>
                  <a:lnTo>
                    <a:pt x="79" y="0"/>
                  </a:lnTo>
                  <a:lnTo>
                    <a:pt x="88" y="5"/>
                  </a:lnTo>
                  <a:lnTo>
                    <a:pt x="96" y="12"/>
                  </a:lnTo>
                  <a:lnTo>
                    <a:pt x="111" y="26"/>
                  </a:lnTo>
                  <a:lnTo>
                    <a:pt x="118" y="32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7"/>
                  </a:lnTo>
                  <a:lnTo>
                    <a:pt x="112" y="44"/>
                  </a:lnTo>
                  <a:lnTo>
                    <a:pt x="98" y="58"/>
                  </a:lnTo>
                  <a:lnTo>
                    <a:pt x="91" y="65"/>
                  </a:lnTo>
                  <a:lnTo>
                    <a:pt x="81" y="70"/>
                  </a:lnTo>
                  <a:lnTo>
                    <a:pt x="77" y="72"/>
                  </a:lnTo>
                  <a:lnTo>
                    <a:pt x="72" y="72"/>
                  </a:lnTo>
                  <a:lnTo>
                    <a:pt x="65" y="72"/>
                  </a:lnTo>
                  <a:lnTo>
                    <a:pt x="59" y="70"/>
                  </a:lnTo>
                  <a:lnTo>
                    <a:pt x="59" y="70"/>
                  </a:lnTo>
                  <a:lnTo>
                    <a:pt x="49" y="63"/>
                  </a:lnTo>
                  <a:lnTo>
                    <a:pt x="35" y="53"/>
                  </a:lnTo>
                  <a:lnTo>
                    <a:pt x="17" y="44"/>
                  </a:lnTo>
                  <a:lnTo>
                    <a:pt x="8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12" name="Freeform 399"/>
            <p:cNvSpPr>
              <a:spLocks/>
            </p:cNvSpPr>
            <p:nvPr/>
          </p:nvSpPr>
          <p:spPr bwMode="auto">
            <a:xfrm>
              <a:off x="6384926" y="6570662"/>
              <a:ext cx="98425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7" y="35"/>
                </a:cxn>
                <a:cxn ang="0">
                  <a:pos x="16" y="32"/>
                </a:cxn>
                <a:cxn ang="0">
                  <a:pos x="33" y="21"/>
                </a:cxn>
                <a:cxn ang="0">
                  <a:pos x="47" y="9"/>
                </a:cxn>
                <a:cxn ang="0">
                  <a:pos x="56" y="3"/>
                </a:cxn>
                <a:cxn ang="0">
                  <a:pos x="56" y="3"/>
                </a:cxn>
                <a:cxn ang="0">
                  <a:pos x="63" y="0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79" y="0"/>
                </a:cxn>
                <a:cxn ang="0">
                  <a:pos x="90" y="5"/>
                </a:cxn>
                <a:cxn ang="0">
                  <a:pos x="97" y="12"/>
                </a:cxn>
                <a:cxn ang="0">
                  <a:pos x="113" y="26"/>
                </a:cxn>
                <a:cxn ang="0">
                  <a:pos x="118" y="32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7"/>
                </a:cxn>
                <a:cxn ang="0">
                  <a:pos x="113" y="44"/>
                </a:cxn>
                <a:cxn ang="0">
                  <a:pos x="98" y="58"/>
                </a:cxn>
                <a:cxn ang="0">
                  <a:pos x="91" y="65"/>
                </a:cxn>
                <a:cxn ang="0">
                  <a:pos x="83" y="70"/>
                </a:cxn>
                <a:cxn ang="0">
                  <a:pos x="77" y="72"/>
                </a:cxn>
                <a:cxn ang="0">
                  <a:pos x="72" y="72"/>
                </a:cxn>
                <a:cxn ang="0">
                  <a:pos x="65" y="72"/>
                </a:cxn>
                <a:cxn ang="0">
                  <a:pos x="60" y="70"/>
                </a:cxn>
                <a:cxn ang="0">
                  <a:pos x="60" y="70"/>
                </a:cxn>
                <a:cxn ang="0">
                  <a:pos x="49" y="63"/>
                </a:cxn>
                <a:cxn ang="0">
                  <a:pos x="35" y="53"/>
                </a:cxn>
                <a:cxn ang="0">
                  <a:pos x="17" y="44"/>
                </a:cxn>
                <a:cxn ang="0">
                  <a:pos x="9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3" h="72">
                  <a:moveTo>
                    <a:pt x="0" y="37"/>
                  </a:moveTo>
                  <a:lnTo>
                    <a:pt x="0" y="37"/>
                  </a:lnTo>
                  <a:lnTo>
                    <a:pt x="7" y="35"/>
                  </a:lnTo>
                  <a:lnTo>
                    <a:pt x="16" y="32"/>
                  </a:lnTo>
                  <a:lnTo>
                    <a:pt x="33" y="21"/>
                  </a:lnTo>
                  <a:lnTo>
                    <a:pt x="47" y="9"/>
                  </a:lnTo>
                  <a:lnTo>
                    <a:pt x="56" y="3"/>
                  </a:lnTo>
                  <a:lnTo>
                    <a:pt x="56" y="3"/>
                  </a:lnTo>
                  <a:lnTo>
                    <a:pt x="63" y="0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79" y="0"/>
                  </a:lnTo>
                  <a:lnTo>
                    <a:pt x="90" y="5"/>
                  </a:lnTo>
                  <a:lnTo>
                    <a:pt x="97" y="12"/>
                  </a:lnTo>
                  <a:lnTo>
                    <a:pt x="113" y="26"/>
                  </a:lnTo>
                  <a:lnTo>
                    <a:pt x="118" y="32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7"/>
                  </a:lnTo>
                  <a:lnTo>
                    <a:pt x="113" y="44"/>
                  </a:lnTo>
                  <a:lnTo>
                    <a:pt x="98" y="58"/>
                  </a:lnTo>
                  <a:lnTo>
                    <a:pt x="91" y="65"/>
                  </a:lnTo>
                  <a:lnTo>
                    <a:pt x="83" y="70"/>
                  </a:lnTo>
                  <a:lnTo>
                    <a:pt x="77" y="72"/>
                  </a:lnTo>
                  <a:lnTo>
                    <a:pt x="72" y="72"/>
                  </a:lnTo>
                  <a:lnTo>
                    <a:pt x="65" y="72"/>
                  </a:lnTo>
                  <a:lnTo>
                    <a:pt x="60" y="70"/>
                  </a:lnTo>
                  <a:lnTo>
                    <a:pt x="60" y="70"/>
                  </a:lnTo>
                  <a:lnTo>
                    <a:pt x="49" y="63"/>
                  </a:lnTo>
                  <a:lnTo>
                    <a:pt x="35" y="53"/>
                  </a:lnTo>
                  <a:lnTo>
                    <a:pt x="17" y="44"/>
                  </a:lnTo>
                  <a:lnTo>
                    <a:pt x="9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13" name="Freeform 400"/>
            <p:cNvSpPr>
              <a:spLocks/>
            </p:cNvSpPr>
            <p:nvPr/>
          </p:nvSpPr>
          <p:spPr bwMode="auto">
            <a:xfrm>
              <a:off x="6265863" y="6570662"/>
              <a:ext cx="100013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9" y="35"/>
                </a:cxn>
                <a:cxn ang="0">
                  <a:pos x="16" y="32"/>
                </a:cxn>
                <a:cxn ang="0">
                  <a:pos x="34" y="21"/>
                </a:cxn>
                <a:cxn ang="0">
                  <a:pos x="48" y="9"/>
                </a:cxn>
                <a:cxn ang="0">
                  <a:pos x="58" y="3"/>
                </a:cxn>
                <a:cxn ang="0">
                  <a:pos x="58" y="3"/>
                </a:cxn>
                <a:cxn ang="0">
                  <a:pos x="64" y="0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79" y="0"/>
                </a:cxn>
                <a:cxn ang="0">
                  <a:pos x="90" y="5"/>
                </a:cxn>
                <a:cxn ang="0">
                  <a:pos x="97" y="12"/>
                </a:cxn>
                <a:cxn ang="0">
                  <a:pos x="113" y="26"/>
                </a:cxn>
                <a:cxn ang="0">
                  <a:pos x="118" y="32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18" y="37"/>
                </a:cxn>
                <a:cxn ang="0">
                  <a:pos x="113" y="44"/>
                </a:cxn>
                <a:cxn ang="0">
                  <a:pos x="99" y="58"/>
                </a:cxn>
                <a:cxn ang="0">
                  <a:pos x="92" y="65"/>
                </a:cxn>
                <a:cxn ang="0">
                  <a:pos x="83" y="70"/>
                </a:cxn>
                <a:cxn ang="0">
                  <a:pos x="78" y="72"/>
                </a:cxn>
                <a:cxn ang="0">
                  <a:pos x="72" y="72"/>
                </a:cxn>
                <a:cxn ang="0">
                  <a:pos x="67" y="72"/>
                </a:cxn>
                <a:cxn ang="0">
                  <a:pos x="60" y="70"/>
                </a:cxn>
                <a:cxn ang="0">
                  <a:pos x="60" y="70"/>
                </a:cxn>
                <a:cxn ang="0">
                  <a:pos x="50" y="63"/>
                </a:cxn>
                <a:cxn ang="0">
                  <a:pos x="35" y="53"/>
                </a:cxn>
                <a:cxn ang="0">
                  <a:pos x="18" y="44"/>
                </a:cxn>
                <a:cxn ang="0">
                  <a:pos x="9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5" h="72">
                  <a:moveTo>
                    <a:pt x="0" y="37"/>
                  </a:moveTo>
                  <a:lnTo>
                    <a:pt x="0" y="37"/>
                  </a:lnTo>
                  <a:lnTo>
                    <a:pt x="9" y="35"/>
                  </a:lnTo>
                  <a:lnTo>
                    <a:pt x="16" y="32"/>
                  </a:lnTo>
                  <a:lnTo>
                    <a:pt x="34" y="21"/>
                  </a:lnTo>
                  <a:lnTo>
                    <a:pt x="48" y="9"/>
                  </a:lnTo>
                  <a:lnTo>
                    <a:pt x="58" y="3"/>
                  </a:lnTo>
                  <a:lnTo>
                    <a:pt x="58" y="3"/>
                  </a:lnTo>
                  <a:lnTo>
                    <a:pt x="64" y="0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79" y="0"/>
                  </a:lnTo>
                  <a:lnTo>
                    <a:pt x="90" y="5"/>
                  </a:lnTo>
                  <a:lnTo>
                    <a:pt x="97" y="12"/>
                  </a:lnTo>
                  <a:lnTo>
                    <a:pt x="113" y="26"/>
                  </a:lnTo>
                  <a:lnTo>
                    <a:pt x="118" y="32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18" y="37"/>
                  </a:lnTo>
                  <a:lnTo>
                    <a:pt x="113" y="44"/>
                  </a:lnTo>
                  <a:lnTo>
                    <a:pt x="99" y="58"/>
                  </a:lnTo>
                  <a:lnTo>
                    <a:pt x="92" y="65"/>
                  </a:lnTo>
                  <a:lnTo>
                    <a:pt x="83" y="70"/>
                  </a:lnTo>
                  <a:lnTo>
                    <a:pt x="78" y="72"/>
                  </a:lnTo>
                  <a:lnTo>
                    <a:pt x="72" y="72"/>
                  </a:lnTo>
                  <a:lnTo>
                    <a:pt x="67" y="72"/>
                  </a:lnTo>
                  <a:lnTo>
                    <a:pt x="60" y="70"/>
                  </a:lnTo>
                  <a:lnTo>
                    <a:pt x="60" y="70"/>
                  </a:lnTo>
                  <a:lnTo>
                    <a:pt x="50" y="63"/>
                  </a:lnTo>
                  <a:lnTo>
                    <a:pt x="35" y="53"/>
                  </a:lnTo>
                  <a:lnTo>
                    <a:pt x="18" y="44"/>
                  </a:lnTo>
                  <a:lnTo>
                    <a:pt x="9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14" name="Freeform 401"/>
            <p:cNvSpPr>
              <a:spLocks/>
            </p:cNvSpPr>
            <p:nvPr/>
          </p:nvSpPr>
          <p:spPr bwMode="auto">
            <a:xfrm>
              <a:off x="6146801" y="6570662"/>
              <a:ext cx="100013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8" y="35"/>
                </a:cxn>
                <a:cxn ang="0">
                  <a:pos x="17" y="32"/>
                </a:cxn>
                <a:cxn ang="0">
                  <a:pos x="33" y="21"/>
                </a:cxn>
                <a:cxn ang="0">
                  <a:pos x="47" y="9"/>
                </a:cxn>
                <a:cxn ang="0">
                  <a:pos x="58" y="3"/>
                </a:cxn>
                <a:cxn ang="0">
                  <a:pos x="58" y="3"/>
                </a:cxn>
                <a:cxn ang="0">
                  <a:pos x="63" y="0"/>
                </a:cxn>
                <a:cxn ang="0">
                  <a:pos x="68" y="0"/>
                </a:cxn>
                <a:cxn ang="0">
                  <a:pos x="73" y="0"/>
                </a:cxn>
                <a:cxn ang="0">
                  <a:pos x="79" y="0"/>
                </a:cxn>
                <a:cxn ang="0">
                  <a:pos x="89" y="5"/>
                </a:cxn>
                <a:cxn ang="0">
                  <a:pos x="98" y="12"/>
                </a:cxn>
                <a:cxn ang="0">
                  <a:pos x="112" y="26"/>
                </a:cxn>
                <a:cxn ang="0">
                  <a:pos x="118" y="32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18" y="37"/>
                </a:cxn>
                <a:cxn ang="0">
                  <a:pos x="112" y="44"/>
                </a:cxn>
                <a:cxn ang="0">
                  <a:pos x="100" y="58"/>
                </a:cxn>
                <a:cxn ang="0">
                  <a:pos x="91" y="65"/>
                </a:cxn>
                <a:cxn ang="0">
                  <a:pos x="82" y="70"/>
                </a:cxn>
                <a:cxn ang="0">
                  <a:pos x="77" y="72"/>
                </a:cxn>
                <a:cxn ang="0">
                  <a:pos x="72" y="72"/>
                </a:cxn>
                <a:cxn ang="0">
                  <a:pos x="66" y="72"/>
                </a:cxn>
                <a:cxn ang="0">
                  <a:pos x="59" y="70"/>
                </a:cxn>
                <a:cxn ang="0">
                  <a:pos x="59" y="70"/>
                </a:cxn>
                <a:cxn ang="0">
                  <a:pos x="49" y="63"/>
                </a:cxn>
                <a:cxn ang="0">
                  <a:pos x="35" y="53"/>
                </a:cxn>
                <a:cxn ang="0">
                  <a:pos x="17" y="44"/>
                </a:cxn>
                <a:cxn ang="0">
                  <a:pos x="8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5" h="72">
                  <a:moveTo>
                    <a:pt x="0" y="37"/>
                  </a:moveTo>
                  <a:lnTo>
                    <a:pt x="0" y="37"/>
                  </a:lnTo>
                  <a:lnTo>
                    <a:pt x="8" y="35"/>
                  </a:lnTo>
                  <a:lnTo>
                    <a:pt x="17" y="32"/>
                  </a:lnTo>
                  <a:lnTo>
                    <a:pt x="33" y="21"/>
                  </a:lnTo>
                  <a:lnTo>
                    <a:pt x="47" y="9"/>
                  </a:lnTo>
                  <a:lnTo>
                    <a:pt x="58" y="3"/>
                  </a:lnTo>
                  <a:lnTo>
                    <a:pt x="58" y="3"/>
                  </a:lnTo>
                  <a:lnTo>
                    <a:pt x="63" y="0"/>
                  </a:lnTo>
                  <a:lnTo>
                    <a:pt x="68" y="0"/>
                  </a:lnTo>
                  <a:lnTo>
                    <a:pt x="73" y="0"/>
                  </a:lnTo>
                  <a:lnTo>
                    <a:pt x="79" y="0"/>
                  </a:lnTo>
                  <a:lnTo>
                    <a:pt x="89" y="5"/>
                  </a:lnTo>
                  <a:lnTo>
                    <a:pt x="98" y="12"/>
                  </a:lnTo>
                  <a:lnTo>
                    <a:pt x="112" y="26"/>
                  </a:lnTo>
                  <a:lnTo>
                    <a:pt x="118" y="32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18" y="37"/>
                  </a:lnTo>
                  <a:lnTo>
                    <a:pt x="112" y="44"/>
                  </a:lnTo>
                  <a:lnTo>
                    <a:pt x="100" y="58"/>
                  </a:lnTo>
                  <a:lnTo>
                    <a:pt x="91" y="65"/>
                  </a:lnTo>
                  <a:lnTo>
                    <a:pt x="82" y="70"/>
                  </a:lnTo>
                  <a:lnTo>
                    <a:pt x="77" y="72"/>
                  </a:lnTo>
                  <a:lnTo>
                    <a:pt x="72" y="72"/>
                  </a:lnTo>
                  <a:lnTo>
                    <a:pt x="66" y="72"/>
                  </a:lnTo>
                  <a:lnTo>
                    <a:pt x="59" y="70"/>
                  </a:lnTo>
                  <a:lnTo>
                    <a:pt x="59" y="70"/>
                  </a:lnTo>
                  <a:lnTo>
                    <a:pt x="49" y="63"/>
                  </a:lnTo>
                  <a:lnTo>
                    <a:pt x="35" y="53"/>
                  </a:lnTo>
                  <a:lnTo>
                    <a:pt x="17" y="44"/>
                  </a:lnTo>
                  <a:lnTo>
                    <a:pt x="8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15" name="Freeform 402"/>
            <p:cNvSpPr>
              <a:spLocks/>
            </p:cNvSpPr>
            <p:nvPr/>
          </p:nvSpPr>
          <p:spPr bwMode="auto">
            <a:xfrm>
              <a:off x="6027738" y="6570662"/>
              <a:ext cx="100013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9" y="35"/>
                </a:cxn>
                <a:cxn ang="0">
                  <a:pos x="17" y="32"/>
                </a:cxn>
                <a:cxn ang="0">
                  <a:pos x="33" y="21"/>
                </a:cxn>
                <a:cxn ang="0">
                  <a:pos x="47" y="9"/>
                </a:cxn>
                <a:cxn ang="0">
                  <a:pos x="58" y="3"/>
                </a:cxn>
                <a:cxn ang="0">
                  <a:pos x="58" y="3"/>
                </a:cxn>
                <a:cxn ang="0">
                  <a:pos x="63" y="0"/>
                </a:cxn>
                <a:cxn ang="0">
                  <a:pos x="70" y="0"/>
                </a:cxn>
                <a:cxn ang="0">
                  <a:pos x="76" y="0"/>
                </a:cxn>
                <a:cxn ang="0">
                  <a:pos x="81" y="0"/>
                </a:cxn>
                <a:cxn ang="0">
                  <a:pos x="90" y="5"/>
                </a:cxn>
                <a:cxn ang="0">
                  <a:pos x="98" y="12"/>
                </a:cxn>
                <a:cxn ang="0">
                  <a:pos x="113" y="26"/>
                </a:cxn>
                <a:cxn ang="0">
                  <a:pos x="118" y="32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20" y="37"/>
                </a:cxn>
                <a:cxn ang="0">
                  <a:pos x="113" y="44"/>
                </a:cxn>
                <a:cxn ang="0">
                  <a:pos x="100" y="58"/>
                </a:cxn>
                <a:cxn ang="0">
                  <a:pos x="91" y="65"/>
                </a:cxn>
                <a:cxn ang="0">
                  <a:pos x="83" y="70"/>
                </a:cxn>
                <a:cxn ang="0">
                  <a:pos x="77" y="72"/>
                </a:cxn>
                <a:cxn ang="0">
                  <a:pos x="72" y="72"/>
                </a:cxn>
                <a:cxn ang="0">
                  <a:pos x="67" y="72"/>
                </a:cxn>
                <a:cxn ang="0">
                  <a:pos x="60" y="70"/>
                </a:cxn>
                <a:cxn ang="0">
                  <a:pos x="60" y="70"/>
                </a:cxn>
                <a:cxn ang="0">
                  <a:pos x="49" y="63"/>
                </a:cxn>
                <a:cxn ang="0">
                  <a:pos x="35" y="53"/>
                </a:cxn>
                <a:cxn ang="0">
                  <a:pos x="19" y="44"/>
                </a:cxn>
                <a:cxn ang="0">
                  <a:pos x="9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5" h="72">
                  <a:moveTo>
                    <a:pt x="0" y="37"/>
                  </a:moveTo>
                  <a:lnTo>
                    <a:pt x="0" y="37"/>
                  </a:lnTo>
                  <a:lnTo>
                    <a:pt x="9" y="35"/>
                  </a:lnTo>
                  <a:lnTo>
                    <a:pt x="17" y="32"/>
                  </a:lnTo>
                  <a:lnTo>
                    <a:pt x="33" y="21"/>
                  </a:lnTo>
                  <a:lnTo>
                    <a:pt x="47" y="9"/>
                  </a:lnTo>
                  <a:lnTo>
                    <a:pt x="58" y="3"/>
                  </a:lnTo>
                  <a:lnTo>
                    <a:pt x="58" y="3"/>
                  </a:lnTo>
                  <a:lnTo>
                    <a:pt x="63" y="0"/>
                  </a:lnTo>
                  <a:lnTo>
                    <a:pt x="70" y="0"/>
                  </a:lnTo>
                  <a:lnTo>
                    <a:pt x="76" y="0"/>
                  </a:lnTo>
                  <a:lnTo>
                    <a:pt x="81" y="0"/>
                  </a:lnTo>
                  <a:lnTo>
                    <a:pt x="90" y="5"/>
                  </a:lnTo>
                  <a:lnTo>
                    <a:pt x="98" y="12"/>
                  </a:lnTo>
                  <a:lnTo>
                    <a:pt x="113" y="26"/>
                  </a:lnTo>
                  <a:lnTo>
                    <a:pt x="118" y="32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20" y="37"/>
                  </a:lnTo>
                  <a:lnTo>
                    <a:pt x="113" y="44"/>
                  </a:lnTo>
                  <a:lnTo>
                    <a:pt x="100" y="58"/>
                  </a:lnTo>
                  <a:lnTo>
                    <a:pt x="91" y="65"/>
                  </a:lnTo>
                  <a:lnTo>
                    <a:pt x="83" y="70"/>
                  </a:lnTo>
                  <a:lnTo>
                    <a:pt x="77" y="72"/>
                  </a:lnTo>
                  <a:lnTo>
                    <a:pt x="72" y="72"/>
                  </a:lnTo>
                  <a:lnTo>
                    <a:pt x="67" y="72"/>
                  </a:lnTo>
                  <a:lnTo>
                    <a:pt x="60" y="70"/>
                  </a:lnTo>
                  <a:lnTo>
                    <a:pt x="60" y="70"/>
                  </a:lnTo>
                  <a:lnTo>
                    <a:pt x="49" y="63"/>
                  </a:lnTo>
                  <a:lnTo>
                    <a:pt x="35" y="53"/>
                  </a:lnTo>
                  <a:lnTo>
                    <a:pt x="19" y="44"/>
                  </a:lnTo>
                  <a:lnTo>
                    <a:pt x="9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16" name="Freeform 403"/>
            <p:cNvSpPr>
              <a:spLocks/>
            </p:cNvSpPr>
            <p:nvPr/>
          </p:nvSpPr>
          <p:spPr bwMode="auto">
            <a:xfrm>
              <a:off x="5910263" y="6570662"/>
              <a:ext cx="98425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9" y="35"/>
                </a:cxn>
                <a:cxn ang="0">
                  <a:pos x="18" y="32"/>
                </a:cxn>
                <a:cxn ang="0">
                  <a:pos x="34" y="21"/>
                </a:cxn>
                <a:cxn ang="0">
                  <a:pos x="48" y="9"/>
                </a:cxn>
                <a:cxn ang="0">
                  <a:pos x="58" y="3"/>
                </a:cxn>
                <a:cxn ang="0">
                  <a:pos x="58" y="3"/>
                </a:cxn>
                <a:cxn ang="0">
                  <a:pos x="64" y="0"/>
                </a:cxn>
                <a:cxn ang="0">
                  <a:pos x="71" y="0"/>
                </a:cxn>
                <a:cxn ang="0">
                  <a:pos x="76" y="0"/>
                </a:cxn>
                <a:cxn ang="0">
                  <a:pos x="81" y="0"/>
                </a:cxn>
                <a:cxn ang="0">
                  <a:pos x="90" y="5"/>
                </a:cxn>
                <a:cxn ang="0">
                  <a:pos x="99" y="12"/>
                </a:cxn>
                <a:cxn ang="0">
                  <a:pos x="113" y="26"/>
                </a:cxn>
                <a:cxn ang="0">
                  <a:pos x="120" y="32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20" y="37"/>
                </a:cxn>
                <a:cxn ang="0">
                  <a:pos x="113" y="44"/>
                </a:cxn>
                <a:cxn ang="0">
                  <a:pos x="101" y="58"/>
                </a:cxn>
                <a:cxn ang="0">
                  <a:pos x="92" y="65"/>
                </a:cxn>
                <a:cxn ang="0">
                  <a:pos x="83" y="70"/>
                </a:cxn>
                <a:cxn ang="0">
                  <a:pos x="78" y="72"/>
                </a:cxn>
                <a:cxn ang="0">
                  <a:pos x="72" y="72"/>
                </a:cxn>
                <a:cxn ang="0">
                  <a:pos x="67" y="72"/>
                </a:cxn>
                <a:cxn ang="0">
                  <a:pos x="60" y="70"/>
                </a:cxn>
                <a:cxn ang="0">
                  <a:pos x="60" y="70"/>
                </a:cxn>
                <a:cxn ang="0">
                  <a:pos x="51" y="63"/>
                </a:cxn>
                <a:cxn ang="0">
                  <a:pos x="35" y="53"/>
                </a:cxn>
                <a:cxn ang="0">
                  <a:pos x="20" y="44"/>
                </a:cxn>
                <a:cxn ang="0">
                  <a:pos x="11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5" h="72">
                  <a:moveTo>
                    <a:pt x="0" y="37"/>
                  </a:moveTo>
                  <a:lnTo>
                    <a:pt x="0" y="37"/>
                  </a:lnTo>
                  <a:lnTo>
                    <a:pt x="9" y="35"/>
                  </a:lnTo>
                  <a:lnTo>
                    <a:pt x="18" y="32"/>
                  </a:lnTo>
                  <a:lnTo>
                    <a:pt x="34" y="21"/>
                  </a:lnTo>
                  <a:lnTo>
                    <a:pt x="48" y="9"/>
                  </a:lnTo>
                  <a:lnTo>
                    <a:pt x="58" y="3"/>
                  </a:lnTo>
                  <a:lnTo>
                    <a:pt x="58" y="3"/>
                  </a:lnTo>
                  <a:lnTo>
                    <a:pt x="64" y="0"/>
                  </a:lnTo>
                  <a:lnTo>
                    <a:pt x="71" y="0"/>
                  </a:lnTo>
                  <a:lnTo>
                    <a:pt x="76" y="0"/>
                  </a:lnTo>
                  <a:lnTo>
                    <a:pt x="81" y="0"/>
                  </a:lnTo>
                  <a:lnTo>
                    <a:pt x="90" y="5"/>
                  </a:lnTo>
                  <a:lnTo>
                    <a:pt x="99" y="12"/>
                  </a:lnTo>
                  <a:lnTo>
                    <a:pt x="113" y="26"/>
                  </a:lnTo>
                  <a:lnTo>
                    <a:pt x="120" y="32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20" y="37"/>
                  </a:lnTo>
                  <a:lnTo>
                    <a:pt x="113" y="44"/>
                  </a:lnTo>
                  <a:lnTo>
                    <a:pt x="101" y="58"/>
                  </a:lnTo>
                  <a:lnTo>
                    <a:pt x="92" y="65"/>
                  </a:lnTo>
                  <a:lnTo>
                    <a:pt x="83" y="70"/>
                  </a:lnTo>
                  <a:lnTo>
                    <a:pt x="78" y="72"/>
                  </a:lnTo>
                  <a:lnTo>
                    <a:pt x="72" y="72"/>
                  </a:lnTo>
                  <a:lnTo>
                    <a:pt x="67" y="72"/>
                  </a:lnTo>
                  <a:lnTo>
                    <a:pt x="60" y="70"/>
                  </a:lnTo>
                  <a:lnTo>
                    <a:pt x="60" y="70"/>
                  </a:lnTo>
                  <a:lnTo>
                    <a:pt x="51" y="63"/>
                  </a:lnTo>
                  <a:lnTo>
                    <a:pt x="35" y="53"/>
                  </a:lnTo>
                  <a:lnTo>
                    <a:pt x="20" y="44"/>
                  </a:lnTo>
                  <a:lnTo>
                    <a:pt x="11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17" name="Freeform 404"/>
            <p:cNvSpPr>
              <a:spLocks/>
            </p:cNvSpPr>
            <p:nvPr/>
          </p:nvSpPr>
          <p:spPr bwMode="auto">
            <a:xfrm>
              <a:off x="5791201" y="6570662"/>
              <a:ext cx="98425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9" y="35"/>
                </a:cxn>
                <a:cxn ang="0">
                  <a:pos x="18" y="32"/>
                </a:cxn>
                <a:cxn ang="0">
                  <a:pos x="34" y="21"/>
                </a:cxn>
                <a:cxn ang="0">
                  <a:pos x="48" y="9"/>
                </a:cxn>
                <a:cxn ang="0">
                  <a:pos x="59" y="3"/>
                </a:cxn>
                <a:cxn ang="0">
                  <a:pos x="59" y="3"/>
                </a:cxn>
                <a:cxn ang="0">
                  <a:pos x="66" y="0"/>
                </a:cxn>
                <a:cxn ang="0">
                  <a:pos x="71" y="0"/>
                </a:cxn>
                <a:cxn ang="0">
                  <a:pos x="76" y="0"/>
                </a:cxn>
                <a:cxn ang="0">
                  <a:pos x="81" y="0"/>
                </a:cxn>
                <a:cxn ang="0">
                  <a:pos x="90" y="5"/>
                </a:cxn>
                <a:cxn ang="0">
                  <a:pos x="99" y="12"/>
                </a:cxn>
                <a:cxn ang="0">
                  <a:pos x="113" y="26"/>
                </a:cxn>
                <a:cxn ang="0">
                  <a:pos x="120" y="32"/>
                </a:cxn>
                <a:cxn ang="0">
                  <a:pos x="126" y="35"/>
                </a:cxn>
                <a:cxn ang="0">
                  <a:pos x="126" y="35"/>
                </a:cxn>
                <a:cxn ang="0">
                  <a:pos x="120" y="37"/>
                </a:cxn>
                <a:cxn ang="0">
                  <a:pos x="115" y="44"/>
                </a:cxn>
                <a:cxn ang="0">
                  <a:pos x="101" y="58"/>
                </a:cxn>
                <a:cxn ang="0">
                  <a:pos x="92" y="65"/>
                </a:cxn>
                <a:cxn ang="0">
                  <a:pos x="83" y="70"/>
                </a:cxn>
                <a:cxn ang="0">
                  <a:pos x="78" y="72"/>
                </a:cxn>
                <a:cxn ang="0">
                  <a:pos x="73" y="72"/>
                </a:cxn>
                <a:cxn ang="0">
                  <a:pos x="67" y="72"/>
                </a:cxn>
                <a:cxn ang="0">
                  <a:pos x="60" y="70"/>
                </a:cxn>
                <a:cxn ang="0">
                  <a:pos x="60" y="70"/>
                </a:cxn>
                <a:cxn ang="0">
                  <a:pos x="52" y="63"/>
                </a:cxn>
                <a:cxn ang="0">
                  <a:pos x="36" y="53"/>
                </a:cxn>
                <a:cxn ang="0">
                  <a:pos x="20" y="44"/>
                </a:cxn>
                <a:cxn ang="0">
                  <a:pos x="11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6" h="72">
                  <a:moveTo>
                    <a:pt x="0" y="37"/>
                  </a:moveTo>
                  <a:lnTo>
                    <a:pt x="0" y="37"/>
                  </a:lnTo>
                  <a:lnTo>
                    <a:pt x="9" y="35"/>
                  </a:lnTo>
                  <a:lnTo>
                    <a:pt x="18" y="32"/>
                  </a:lnTo>
                  <a:lnTo>
                    <a:pt x="34" y="21"/>
                  </a:lnTo>
                  <a:lnTo>
                    <a:pt x="48" y="9"/>
                  </a:lnTo>
                  <a:lnTo>
                    <a:pt x="59" y="3"/>
                  </a:lnTo>
                  <a:lnTo>
                    <a:pt x="59" y="3"/>
                  </a:lnTo>
                  <a:lnTo>
                    <a:pt x="66" y="0"/>
                  </a:lnTo>
                  <a:lnTo>
                    <a:pt x="71" y="0"/>
                  </a:lnTo>
                  <a:lnTo>
                    <a:pt x="76" y="0"/>
                  </a:lnTo>
                  <a:lnTo>
                    <a:pt x="81" y="0"/>
                  </a:lnTo>
                  <a:lnTo>
                    <a:pt x="90" y="5"/>
                  </a:lnTo>
                  <a:lnTo>
                    <a:pt x="99" y="12"/>
                  </a:lnTo>
                  <a:lnTo>
                    <a:pt x="113" y="26"/>
                  </a:lnTo>
                  <a:lnTo>
                    <a:pt x="120" y="32"/>
                  </a:lnTo>
                  <a:lnTo>
                    <a:pt x="126" y="35"/>
                  </a:lnTo>
                  <a:lnTo>
                    <a:pt x="126" y="35"/>
                  </a:lnTo>
                  <a:lnTo>
                    <a:pt x="120" y="37"/>
                  </a:lnTo>
                  <a:lnTo>
                    <a:pt x="115" y="44"/>
                  </a:lnTo>
                  <a:lnTo>
                    <a:pt x="101" y="58"/>
                  </a:lnTo>
                  <a:lnTo>
                    <a:pt x="92" y="65"/>
                  </a:lnTo>
                  <a:lnTo>
                    <a:pt x="83" y="70"/>
                  </a:lnTo>
                  <a:lnTo>
                    <a:pt x="78" y="72"/>
                  </a:lnTo>
                  <a:lnTo>
                    <a:pt x="73" y="72"/>
                  </a:lnTo>
                  <a:lnTo>
                    <a:pt x="67" y="72"/>
                  </a:lnTo>
                  <a:lnTo>
                    <a:pt x="60" y="70"/>
                  </a:lnTo>
                  <a:lnTo>
                    <a:pt x="60" y="70"/>
                  </a:lnTo>
                  <a:lnTo>
                    <a:pt x="52" y="63"/>
                  </a:lnTo>
                  <a:lnTo>
                    <a:pt x="36" y="53"/>
                  </a:lnTo>
                  <a:lnTo>
                    <a:pt x="20" y="44"/>
                  </a:lnTo>
                  <a:lnTo>
                    <a:pt x="11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18" name="Freeform 405"/>
            <p:cNvSpPr>
              <a:spLocks/>
            </p:cNvSpPr>
            <p:nvPr/>
          </p:nvSpPr>
          <p:spPr bwMode="auto">
            <a:xfrm>
              <a:off x="5673726" y="6570662"/>
              <a:ext cx="96838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7" y="35"/>
                </a:cxn>
                <a:cxn ang="0">
                  <a:pos x="15" y="32"/>
                </a:cxn>
                <a:cxn ang="0">
                  <a:pos x="31" y="21"/>
                </a:cxn>
                <a:cxn ang="0">
                  <a:pos x="45" y="9"/>
                </a:cxn>
                <a:cxn ang="0">
                  <a:pos x="56" y="3"/>
                </a:cxn>
                <a:cxn ang="0">
                  <a:pos x="56" y="3"/>
                </a:cxn>
                <a:cxn ang="0">
                  <a:pos x="63" y="0"/>
                </a:cxn>
                <a:cxn ang="0">
                  <a:pos x="68" y="0"/>
                </a:cxn>
                <a:cxn ang="0">
                  <a:pos x="74" y="0"/>
                </a:cxn>
                <a:cxn ang="0">
                  <a:pos x="79" y="0"/>
                </a:cxn>
                <a:cxn ang="0">
                  <a:pos x="88" y="5"/>
                </a:cxn>
                <a:cxn ang="0">
                  <a:pos x="96" y="12"/>
                </a:cxn>
                <a:cxn ang="0">
                  <a:pos x="111" y="26"/>
                </a:cxn>
                <a:cxn ang="0">
                  <a:pos x="118" y="32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7"/>
                </a:cxn>
                <a:cxn ang="0">
                  <a:pos x="112" y="44"/>
                </a:cxn>
                <a:cxn ang="0">
                  <a:pos x="98" y="58"/>
                </a:cxn>
                <a:cxn ang="0">
                  <a:pos x="89" y="65"/>
                </a:cxn>
                <a:cxn ang="0">
                  <a:pos x="81" y="70"/>
                </a:cxn>
                <a:cxn ang="0">
                  <a:pos x="75" y="72"/>
                </a:cxn>
                <a:cxn ang="0">
                  <a:pos x="70" y="72"/>
                </a:cxn>
                <a:cxn ang="0">
                  <a:pos x="65" y="72"/>
                </a:cxn>
                <a:cxn ang="0">
                  <a:pos x="59" y="70"/>
                </a:cxn>
                <a:cxn ang="0">
                  <a:pos x="59" y="70"/>
                </a:cxn>
                <a:cxn ang="0">
                  <a:pos x="49" y="63"/>
                </a:cxn>
                <a:cxn ang="0">
                  <a:pos x="35" y="53"/>
                </a:cxn>
                <a:cxn ang="0">
                  <a:pos x="17" y="44"/>
                </a:cxn>
                <a:cxn ang="0">
                  <a:pos x="8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3" h="72">
                  <a:moveTo>
                    <a:pt x="0" y="37"/>
                  </a:moveTo>
                  <a:lnTo>
                    <a:pt x="0" y="37"/>
                  </a:lnTo>
                  <a:lnTo>
                    <a:pt x="7" y="35"/>
                  </a:lnTo>
                  <a:lnTo>
                    <a:pt x="15" y="32"/>
                  </a:lnTo>
                  <a:lnTo>
                    <a:pt x="31" y="21"/>
                  </a:lnTo>
                  <a:lnTo>
                    <a:pt x="45" y="9"/>
                  </a:lnTo>
                  <a:lnTo>
                    <a:pt x="56" y="3"/>
                  </a:lnTo>
                  <a:lnTo>
                    <a:pt x="56" y="3"/>
                  </a:lnTo>
                  <a:lnTo>
                    <a:pt x="63" y="0"/>
                  </a:lnTo>
                  <a:lnTo>
                    <a:pt x="68" y="0"/>
                  </a:lnTo>
                  <a:lnTo>
                    <a:pt x="74" y="0"/>
                  </a:lnTo>
                  <a:lnTo>
                    <a:pt x="79" y="0"/>
                  </a:lnTo>
                  <a:lnTo>
                    <a:pt x="88" y="5"/>
                  </a:lnTo>
                  <a:lnTo>
                    <a:pt x="96" y="12"/>
                  </a:lnTo>
                  <a:lnTo>
                    <a:pt x="111" y="26"/>
                  </a:lnTo>
                  <a:lnTo>
                    <a:pt x="118" y="32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7"/>
                  </a:lnTo>
                  <a:lnTo>
                    <a:pt x="112" y="44"/>
                  </a:lnTo>
                  <a:lnTo>
                    <a:pt x="98" y="58"/>
                  </a:lnTo>
                  <a:lnTo>
                    <a:pt x="89" y="65"/>
                  </a:lnTo>
                  <a:lnTo>
                    <a:pt x="81" y="70"/>
                  </a:lnTo>
                  <a:lnTo>
                    <a:pt x="75" y="72"/>
                  </a:lnTo>
                  <a:lnTo>
                    <a:pt x="70" y="72"/>
                  </a:lnTo>
                  <a:lnTo>
                    <a:pt x="65" y="72"/>
                  </a:lnTo>
                  <a:lnTo>
                    <a:pt x="59" y="70"/>
                  </a:lnTo>
                  <a:lnTo>
                    <a:pt x="59" y="70"/>
                  </a:lnTo>
                  <a:lnTo>
                    <a:pt x="49" y="63"/>
                  </a:lnTo>
                  <a:lnTo>
                    <a:pt x="35" y="53"/>
                  </a:lnTo>
                  <a:lnTo>
                    <a:pt x="17" y="44"/>
                  </a:lnTo>
                  <a:lnTo>
                    <a:pt x="8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19" name="Freeform 406"/>
            <p:cNvSpPr>
              <a:spLocks/>
            </p:cNvSpPr>
            <p:nvPr/>
          </p:nvSpPr>
          <p:spPr bwMode="auto">
            <a:xfrm>
              <a:off x="5554663" y="6570662"/>
              <a:ext cx="98425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7" y="35"/>
                </a:cxn>
                <a:cxn ang="0">
                  <a:pos x="16" y="32"/>
                </a:cxn>
                <a:cxn ang="0">
                  <a:pos x="32" y="21"/>
                </a:cxn>
                <a:cxn ang="0">
                  <a:pos x="46" y="9"/>
                </a:cxn>
                <a:cxn ang="0">
                  <a:pos x="56" y="3"/>
                </a:cxn>
                <a:cxn ang="0">
                  <a:pos x="56" y="3"/>
                </a:cxn>
                <a:cxn ang="0">
                  <a:pos x="63" y="0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79" y="0"/>
                </a:cxn>
                <a:cxn ang="0">
                  <a:pos x="88" y="5"/>
                </a:cxn>
                <a:cxn ang="0">
                  <a:pos x="97" y="12"/>
                </a:cxn>
                <a:cxn ang="0">
                  <a:pos x="111" y="26"/>
                </a:cxn>
                <a:cxn ang="0">
                  <a:pos x="118" y="32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7"/>
                </a:cxn>
                <a:cxn ang="0">
                  <a:pos x="113" y="44"/>
                </a:cxn>
                <a:cxn ang="0">
                  <a:pos x="99" y="58"/>
                </a:cxn>
                <a:cxn ang="0">
                  <a:pos x="91" y="65"/>
                </a:cxn>
                <a:cxn ang="0">
                  <a:pos x="81" y="70"/>
                </a:cxn>
                <a:cxn ang="0">
                  <a:pos x="77" y="72"/>
                </a:cxn>
                <a:cxn ang="0">
                  <a:pos x="72" y="72"/>
                </a:cxn>
                <a:cxn ang="0">
                  <a:pos x="65" y="72"/>
                </a:cxn>
                <a:cxn ang="0">
                  <a:pos x="60" y="70"/>
                </a:cxn>
                <a:cxn ang="0">
                  <a:pos x="60" y="70"/>
                </a:cxn>
                <a:cxn ang="0">
                  <a:pos x="49" y="63"/>
                </a:cxn>
                <a:cxn ang="0">
                  <a:pos x="35" y="53"/>
                </a:cxn>
                <a:cxn ang="0">
                  <a:pos x="18" y="44"/>
                </a:cxn>
                <a:cxn ang="0">
                  <a:pos x="9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3" h="72">
                  <a:moveTo>
                    <a:pt x="0" y="37"/>
                  </a:moveTo>
                  <a:lnTo>
                    <a:pt x="0" y="37"/>
                  </a:lnTo>
                  <a:lnTo>
                    <a:pt x="7" y="35"/>
                  </a:lnTo>
                  <a:lnTo>
                    <a:pt x="16" y="32"/>
                  </a:lnTo>
                  <a:lnTo>
                    <a:pt x="32" y="21"/>
                  </a:lnTo>
                  <a:lnTo>
                    <a:pt x="46" y="9"/>
                  </a:lnTo>
                  <a:lnTo>
                    <a:pt x="56" y="3"/>
                  </a:lnTo>
                  <a:lnTo>
                    <a:pt x="56" y="3"/>
                  </a:lnTo>
                  <a:lnTo>
                    <a:pt x="63" y="0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79" y="0"/>
                  </a:lnTo>
                  <a:lnTo>
                    <a:pt x="88" y="5"/>
                  </a:lnTo>
                  <a:lnTo>
                    <a:pt x="97" y="12"/>
                  </a:lnTo>
                  <a:lnTo>
                    <a:pt x="111" y="26"/>
                  </a:lnTo>
                  <a:lnTo>
                    <a:pt x="118" y="32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7"/>
                  </a:lnTo>
                  <a:lnTo>
                    <a:pt x="113" y="44"/>
                  </a:lnTo>
                  <a:lnTo>
                    <a:pt x="99" y="58"/>
                  </a:lnTo>
                  <a:lnTo>
                    <a:pt x="91" y="65"/>
                  </a:lnTo>
                  <a:lnTo>
                    <a:pt x="81" y="70"/>
                  </a:lnTo>
                  <a:lnTo>
                    <a:pt x="77" y="72"/>
                  </a:lnTo>
                  <a:lnTo>
                    <a:pt x="72" y="72"/>
                  </a:lnTo>
                  <a:lnTo>
                    <a:pt x="65" y="72"/>
                  </a:lnTo>
                  <a:lnTo>
                    <a:pt x="60" y="70"/>
                  </a:lnTo>
                  <a:lnTo>
                    <a:pt x="60" y="70"/>
                  </a:lnTo>
                  <a:lnTo>
                    <a:pt x="49" y="63"/>
                  </a:lnTo>
                  <a:lnTo>
                    <a:pt x="35" y="53"/>
                  </a:lnTo>
                  <a:lnTo>
                    <a:pt x="18" y="44"/>
                  </a:lnTo>
                  <a:lnTo>
                    <a:pt x="9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20" name="Freeform 407"/>
            <p:cNvSpPr>
              <a:spLocks/>
            </p:cNvSpPr>
            <p:nvPr/>
          </p:nvSpPr>
          <p:spPr bwMode="auto">
            <a:xfrm>
              <a:off x="5435601" y="6570662"/>
              <a:ext cx="98425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9" y="35"/>
                </a:cxn>
                <a:cxn ang="0">
                  <a:pos x="16" y="32"/>
                </a:cxn>
                <a:cxn ang="0">
                  <a:pos x="34" y="21"/>
                </a:cxn>
                <a:cxn ang="0">
                  <a:pos x="48" y="9"/>
                </a:cxn>
                <a:cxn ang="0">
                  <a:pos x="57" y="3"/>
                </a:cxn>
                <a:cxn ang="0">
                  <a:pos x="57" y="3"/>
                </a:cxn>
                <a:cxn ang="0">
                  <a:pos x="64" y="0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79" y="0"/>
                </a:cxn>
                <a:cxn ang="0">
                  <a:pos x="90" y="5"/>
                </a:cxn>
                <a:cxn ang="0">
                  <a:pos x="97" y="12"/>
                </a:cxn>
                <a:cxn ang="0">
                  <a:pos x="113" y="26"/>
                </a:cxn>
                <a:cxn ang="0">
                  <a:pos x="118" y="32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7"/>
                </a:cxn>
                <a:cxn ang="0">
                  <a:pos x="113" y="44"/>
                </a:cxn>
                <a:cxn ang="0">
                  <a:pos x="99" y="58"/>
                </a:cxn>
                <a:cxn ang="0">
                  <a:pos x="92" y="65"/>
                </a:cxn>
                <a:cxn ang="0">
                  <a:pos x="83" y="70"/>
                </a:cxn>
                <a:cxn ang="0">
                  <a:pos x="78" y="72"/>
                </a:cxn>
                <a:cxn ang="0">
                  <a:pos x="72" y="72"/>
                </a:cxn>
                <a:cxn ang="0">
                  <a:pos x="65" y="72"/>
                </a:cxn>
                <a:cxn ang="0">
                  <a:pos x="60" y="70"/>
                </a:cxn>
                <a:cxn ang="0">
                  <a:pos x="60" y="70"/>
                </a:cxn>
                <a:cxn ang="0">
                  <a:pos x="50" y="63"/>
                </a:cxn>
                <a:cxn ang="0">
                  <a:pos x="35" y="53"/>
                </a:cxn>
                <a:cxn ang="0">
                  <a:pos x="18" y="44"/>
                </a:cxn>
                <a:cxn ang="0">
                  <a:pos x="9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3" h="72">
                  <a:moveTo>
                    <a:pt x="0" y="37"/>
                  </a:moveTo>
                  <a:lnTo>
                    <a:pt x="0" y="37"/>
                  </a:lnTo>
                  <a:lnTo>
                    <a:pt x="9" y="35"/>
                  </a:lnTo>
                  <a:lnTo>
                    <a:pt x="16" y="32"/>
                  </a:lnTo>
                  <a:lnTo>
                    <a:pt x="34" y="21"/>
                  </a:lnTo>
                  <a:lnTo>
                    <a:pt x="48" y="9"/>
                  </a:lnTo>
                  <a:lnTo>
                    <a:pt x="57" y="3"/>
                  </a:lnTo>
                  <a:lnTo>
                    <a:pt x="57" y="3"/>
                  </a:lnTo>
                  <a:lnTo>
                    <a:pt x="64" y="0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79" y="0"/>
                  </a:lnTo>
                  <a:lnTo>
                    <a:pt x="90" y="5"/>
                  </a:lnTo>
                  <a:lnTo>
                    <a:pt x="97" y="12"/>
                  </a:lnTo>
                  <a:lnTo>
                    <a:pt x="113" y="26"/>
                  </a:lnTo>
                  <a:lnTo>
                    <a:pt x="118" y="32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7"/>
                  </a:lnTo>
                  <a:lnTo>
                    <a:pt x="113" y="44"/>
                  </a:lnTo>
                  <a:lnTo>
                    <a:pt x="99" y="58"/>
                  </a:lnTo>
                  <a:lnTo>
                    <a:pt x="92" y="65"/>
                  </a:lnTo>
                  <a:lnTo>
                    <a:pt x="83" y="70"/>
                  </a:lnTo>
                  <a:lnTo>
                    <a:pt x="78" y="72"/>
                  </a:lnTo>
                  <a:lnTo>
                    <a:pt x="72" y="72"/>
                  </a:lnTo>
                  <a:lnTo>
                    <a:pt x="65" y="72"/>
                  </a:lnTo>
                  <a:lnTo>
                    <a:pt x="60" y="70"/>
                  </a:lnTo>
                  <a:lnTo>
                    <a:pt x="60" y="70"/>
                  </a:lnTo>
                  <a:lnTo>
                    <a:pt x="50" y="63"/>
                  </a:lnTo>
                  <a:lnTo>
                    <a:pt x="35" y="53"/>
                  </a:lnTo>
                  <a:lnTo>
                    <a:pt x="18" y="44"/>
                  </a:lnTo>
                  <a:lnTo>
                    <a:pt x="9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21" name="Freeform 408"/>
            <p:cNvSpPr>
              <a:spLocks/>
            </p:cNvSpPr>
            <p:nvPr/>
          </p:nvSpPr>
          <p:spPr bwMode="auto">
            <a:xfrm>
              <a:off x="5316538" y="6570662"/>
              <a:ext cx="100013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8" y="35"/>
                </a:cxn>
                <a:cxn ang="0">
                  <a:pos x="15" y="32"/>
                </a:cxn>
                <a:cxn ang="0">
                  <a:pos x="33" y="21"/>
                </a:cxn>
                <a:cxn ang="0">
                  <a:pos x="47" y="9"/>
                </a:cxn>
                <a:cxn ang="0">
                  <a:pos x="58" y="3"/>
                </a:cxn>
                <a:cxn ang="0">
                  <a:pos x="58" y="3"/>
                </a:cxn>
                <a:cxn ang="0">
                  <a:pos x="63" y="0"/>
                </a:cxn>
                <a:cxn ang="0">
                  <a:pos x="68" y="0"/>
                </a:cxn>
                <a:cxn ang="0">
                  <a:pos x="73" y="0"/>
                </a:cxn>
                <a:cxn ang="0">
                  <a:pos x="79" y="0"/>
                </a:cxn>
                <a:cxn ang="0">
                  <a:pos x="89" y="5"/>
                </a:cxn>
                <a:cxn ang="0">
                  <a:pos x="96" y="12"/>
                </a:cxn>
                <a:cxn ang="0">
                  <a:pos x="112" y="26"/>
                </a:cxn>
                <a:cxn ang="0">
                  <a:pos x="118" y="32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18" y="37"/>
                </a:cxn>
                <a:cxn ang="0">
                  <a:pos x="112" y="44"/>
                </a:cxn>
                <a:cxn ang="0">
                  <a:pos x="98" y="58"/>
                </a:cxn>
                <a:cxn ang="0">
                  <a:pos x="91" y="65"/>
                </a:cxn>
                <a:cxn ang="0">
                  <a:pos x="82" y="70"/>
                </a:cxn>
                <a:cxn ang="0">
                  <a:pos x="77" y="72"/>
                </a:cxn>
                <a:cxn ang="0">
                  <a:pos x="72" y="72"/>
                </a:cxn>
                <a:cxn ang="0">
                  <a:pos x="66" y="72"/>
                </a:cxn>
                <a:cxn ang="0">
                  <a:pos x="59" y="70"/>
                </a:cxn>
                <a:cxn ang="0">
                  <a:pos x="59" y="70"/>
                </a:cxn>
                <a:cxn ang="0">
                  <a:pos x="49" y="63"/>
                </a:cxn>
                <a:cxn ang="0">
                  <a:pos x="35" y="53"/>
                </a:cxn>
                <a:cxn ang="0">
                  <a:pos x="17" y="44"/>
                </a:cxn>
                <a:cxn ang="0">
                  <a:pos x="8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5" h="72">
                  <a:moveTo>
                    <a:pt x="0" y="37"/>
                  </a:moveTo>
                  <a:lnTo>
                    <a:pt x="0" y="37"/>
                  </a:lnTo>
                  <a:lnTo>
                    <a:pt x="8" y="35"/>
                  </a:lnTo>
                  <a:lnTo>
                    <a:pt x="15" y="32"/>
                  </a:lnTo>
                  <a:lnTo>
                    <a:pt x="33" y="21"/>
                  </a:lnTo>
                  <a:lnTo>
                    <a:pt x="47" y="9"/>
                  </a:lnTo>
                  <a:lnTo>
                    <a:pt x="58" y="3"/>
                  </a:lnTo>
                  <a:lnTo>
                    <a:pt x="58" y="3"/>
                  </a:lnTo>
                  <a:lnTo>
                    <a:pt x="63" y="0"/>
                  </a:lnTo>
                  <a:lnTo>
                    <a:pt x="68" y="0"/>
                  </a:lnTo>
                  <a:lnTo>
                    <a:pt x="73" y="0"/>
                  </a:lnTo>
                  <a:lnTo>
                    <a:pt x="79" y="0"/>
                  </a:lnTo>
                  <a:lnTo>
                    <a:pt x="89" y="5"/>
                  </a:lnTo>
                  <a:lnTo>
                    <a:pt x="96" y="12"/>
                  </a:lnTo>
                  <a:lnTo>
                    <a:pt x="112" y="26"/>
                  </a:lnTo>
                  <a:lnTo>
                    <a:pt x="118" y="32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18" y="37"/>
                  </a:lnTo>
                  <a:lnTo>
                    <a:pt x="112" y="44"/>
                  </a:lnTo>
                  <a:lnTo>
                    <a:pt x="98" y="58"/>
                  </a:lnTo>
                  <a:lnTo>
                    <a:pt x="91" y="65"/>
                  </a:lnTo>
                  <a:lnTo>
                    <a:pt x="82" y="70"/>
                  </a:lnTo>
                  <a:lnTo>
                    <a:pt x="77" y="72"/>
                  </a:lnTo>
                  <a:lnTo>
                    <a:pt x="72" y="72"/>
                  </a:lnTo>
                  <a:lnTo>
                    <a:pt x="66" y="72"/>
                  </a:lnTo>
                  <a:lnTo>
                    <a:pt x="59" y="70"/>
                  </a:lnTo>
                  <a:lnTo>
                    <a:pt x="59" y="70"/>
                  </a:lnTo>
                  <a:lnTo>
                    <a:pt x="49" y="63"/>
                  </a:lnTo>
                  <a:lnTo>
                    <a:pt x="35" y="53"/>
                  </a:lnTo>
                  <a:lnTo>
                    <a:pt x="17" y="44"/>
                  </a:lnTo>
                  <a:lnTo>
                    <a:pt x="8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22" name="Freeform 409"/>
            <p:cNvSpPr>
              <a:spLocks/>
            </p:cNvSpPr>
            <p:nvPr/>
          </p:nvSpPr>
          <p:spPr bwMode="auto">
            <a:xfrm>
              <a:off x="5197476" y="6570662"/>
              <a:ext cx="100013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9" y="35"/>
                </a:cxn>
                <a:cxn ang="0">
                  <a:pos x="17" y="32"/>
                </a:cxn>
                <a:cxn ang="0">
                  <a:pos x="33" y="21"/>
                </a:cxn>
                <a:cxn ang="0">
                  <a:pos x="47" y="9"/>
                </a:cxn>
                <a:cxn ang="0">
                  <a:pos x="58" y="3"/>
                </a:cxn>
                <a:cxn ang="0">
                  <a:pos x="58" y="3"/>
                </a:cxn>
                <a:cxn ang="0">
                  <a:pos x="63" y="0"/>
                </a:cxn>
                <a:cxn ang="0">
                  <a:pos x="69" y="0"/>
                </a:cxn>
                <a:cxn ang="0">
                  <a:pos x="76" y="0"/>
                </a:cxn>
                <a:cxn ang="0">
                  <a:pos x="79" y="0"/>
                </a:cxn>
                <a:cxn ang="0">
                  <a:pos x="90" y="5"/>
                </a:cxn>
                <a:cxn ang="0">
                  <a:pos x="98" y="12"/>
                </a:cxn>
                <a:cxn ang="0">
                  <a:pos x="113" y="26"/>
                </a:cxn>
                <a:cxn ang="0">
                  <a:pos x="118" y="32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20" y="37"/>
                </a:cxn>
                <a:cxn ang="0">
                  <a:pos x="113" y="44"/>
                </a:cxn>
                <a:cxn ang="0">
                  <a:pos x="100" y="58"/>
                </a:cxn>
                <a:cxn ang="0">
                  <a:pos x="91" y="65"/>
                </a:cxn>
                <a:cxn ang="0">
                  <a:pos x="83" y="70"/>
                </a:cxn>
                <a:cxn ang="0">
                  <a:pos x="77" y="72"/>
                </a:cxn>
                <a:cxn ang="0">
                  <a:pos x="72" y="72"/>
                </a:cxn>
                <a:cxn ang="0">
                  <a:pos x="67" y="72"/>
                </a:cxn>
                <a:cxn ang="0">
                  <a:pos x="60" y="70"/>
                </a:cxn>
                <a:cxn ang="0">
                  <a:pos x="60" y="70"/>
                </a:cxn>
                <a:cxn ang="0">
                  <a:pos x="49" y="63"/>
                </a:cxn>
                <a:cxn ang="0">
                  <a:pos x="35" y="53"/>
                </a:cxn>
                <a:cxn ang="0">
                  <a:pos x="17" y="44"/>
                </a:cxn>
                <a:cxn ang="0">
                  <a:pos x="9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5" h="72">
                  <a:moveTo>
                    <a:pt x="0" y="37"/>
                  </a:moveTo>
                  <a:lnTo>
                    <a:pt x="0" y="37"/>
                  </a:lnTo>
                  <a:lnTo>
                    <a:pt x="9" y="35"/>
                  </a:lnTo>
                  <a:lnTo>
                    <a:pt x="17" y="32"/>
                  </a:lnTo>
                  <a:lnTo>
                    <a:pt x="33" y="21"/>
                  </a:lnTo>
                  <a:lnTo>
                    <a:pt x="47" y="9"/>
                  </a:lnTo>
                  <a:lnTo>
                    <a:pt x="58" y="3"/>
                  </a:lnTo>
                  <a:lnTo>
                    <a:pt x="58" y="3"/>
                  </a:lnTo>
                  <a:lnTo>
                    <a:pt x="63" y="0"/>
                  </a:lnTo>
                  <a:lnTo>
                    <a:pt x="69" y="0"/>
                  </a:lnTo>
                  <a:lnTo>
                    <a:pt x="76" y="0"/>
                  </a:lnTo>
                  <a:lnTo>
                    <a:pt x="79" y="0"/>
                  </a:lnTo>
                  <a:lnTo>
                    <a:pt x="90" y="5"/>
                  </a:lnTo>
                  <a:lnTo>
                    <a:pt x="98" y="12"/>
                  </a:lnTo>
                  <a:lnTo>
                    <a:pt x="113" y="26"/>
                  </a:lnTo>
                  <a:lnTo>
                    <a:pt x="118" y="32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20" y="37"/>
                  </a:lnTo>
                  <a:lnTo>
                    <a:pt x="113" y="44"/>
                  </a:lnTo>
                  <a:lnTo>
                    <a:pt x="100" y="58"/>
                  </a:lnTo>
                  <a:lnTo>
                    <a:pt x="91" y="65"/>
                  </a:lnTo>
                  <a:lnTo>
                    <a:pt x="83" y="70"/>
                  </a:lnTo>
                  <a:lnTo>
                    <a:pt x="77" y="72"/>
                  </a:lnTo>
                  <a:lnTo>
                    <a:pt x="72" y="72"/>
                  </a:lnTo>
                  <a:lnTo>
                    <a:pt x="67" y="72"/>
                  </a:lnTo>
                  <a:lnTo>
                    <a:pt x="60" y="70"/>
                  </a:lnTo>
                  <a:lnTo>
                    <a:pt x="60" y="70"/>
                  </a:lnTo>
                  <a:lnTo>
                    <a:pt x="49" y="63"/>
                  </a:lnTo>
                  <a:lnTo>
                    <a:pt x="35" y="53"/>
                  </a:lnTo>
                  <a:lnTo>
                    <a:pt x="17" y="44"/>
                  </a:lnTo>
                  <a:lnTo>
                    <a:pt x="9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23" name="Freeform 410"/>
            <p:cNvSpPr>
              <a:spLocks/>
            </p:cNvSpPr>
            <p:nvPr/>
          </p:nvSpPr>
          <p:spPr bwMode="auto">
            <a:xfrm>
              <a:off x="5080001" y="6570662"/>
              <a:ext cx="98425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9" y="35"/>
                </a:cxn>
                <a:cxn ang="0">
                  <a:pos x="18" y="32"/>
                </a:cxn>
                <a:cxn ang="0">
                  <a:pos x="34" y="21"/>
                </a:cxn>
                <a:cxn ang="0">
                  <a:pos x="48" y="9"/>
                </a:cxn>
                <a:cxn ang="0">
                  <a:pos x="58" y="3"/>
                </a:cxn>
                <a:cxn ang="0">
                  <a:pos x="58" y="3"/>
                </a:cxn>
                <a:cxn ang="0">
                  <a:pos x="64" y="0"/>
                </a:cxn>
                <a:cxn ang="0">
                  <a:pos x="71" y="0"/>
                </a:cxn>
                <a:cxn ang="0">
                  <a:pos x="76" y="0"/>
                </a:cxn>
                <a:cxn ang="0">
                  <a:pos x="81" y="0"/>
                </a:cxn>
                <a:cxn ang="0">
                  <a:pos x="90" y="5"/>
                </a:cxn>
                <a:cxn ang="0">
                  <a:pos x="99" y="12"/>
                </a:cxn>
                <a:cxn ang="0">
                  <a:pos x="113" y="26"/>
                </a:cxn>
                <a:cxn ang="0">
                  <a:pos x="118" y="32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20" y="37"/>
                </a:cxn>
                <a:cxn ang="0">
                  <a:pos x="113" y="44"/>
                </a:cxn>
                <a:cxn ang="0">
                  <a:pos x="101" y="58"/>
                </a:cxn>
                <a:cxn ang="0">
                  <a:pos x="92" y="65"/>
                </a:cxn>
                <a:cxn ang="0">
                  <a:pos x="83" y="70"/>
                </a:cxn>
                <a:cxn ang="0">
                  <a:pos x="78" y="72"/>
                </a:cxn>
                <a:cxn ang="0">
                  <a:pos x="72" y="72"/>
                </a:cxn>
                <a:cxn ang="0">
                  <a:pos x="67" y="72"/>
                </a:cxn>
                <a:cxn ang="0">
                  <a:pos x="60" y="70"/>
                </a:cxn>
                <a:cxn ang="0">
                  <a:pos x="60" y="70"/>
                </a:cxn>
                <a:cxn ang="0">
                  <a:pos x="49" y="63"/>
                </a:cxn>
                <a:cxn ang="0">
                  <a:pos x="35" y="53"/>
                </a:cxn>
                <a:cxn ang="0">
                  <a:pos x="20" y="44"/>
                </a:cxn>
                <a:cxn ang="0">
                  <a:pos x="9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5" h="72">
                  <a:moveTo>
                    <a:pt x="0" y="37"/>
                  </a:moveTo>
                  <a:lnTo>
                    <a:pt x="0" y="37"/>
                  </a:lnTo>
                  <a:lnTo>
                    <a:pt x="9" y="35"/>
                  </a:lnTo>
                  <a:lnTo>
                    <a:pt x="18" y="32"/>
                  </a:lnTo>
                  <a:lnTo>
                    <a:pt x="34" y="21"/>
                  </a:lnTo>
                  <a:lnTo>
                    <a:pt x="48" y="9"/>
                  </a:lnTo>
                  <a:lnTo>
                    <a:pt x="58" y="3"/>
                  </a:lnTo>
                  <a:lnTo>
                    <a:pt x="58" y="3"/>
                  </a:lnTo>
                  <a:lnTo>
                    <a:pt x="64" y="0"/>
                  </a:lnTo>
                  <a:lnTo>
                    <a:pt x="71" y="0"/>
                  </a:lnTo>
                  <a:lnTo>
                    <a:pt x="76" y="0"/>
                  </a:lnTo>
                  <a:lnTo>
                    <a:pt x="81" y="0"/>
                  </a:lnTo>
                  <a:lnTo>
                    <a:pt x="90" y="5"/>
                  </a:lnTo>
                  <a:lnTo>
                    <a:pt x="99" y="12"/>
                  </a:lnTo>
                  <a:lnTo>
                    <a:pt x="113" y="26"/>
                  </a:lnTo>
                  <a:lnTo>
                    <a:pt x="118" y="32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20" y="37"/>
                  </a:lnTo>
                  <a:lnTo>
                    <a:pt x="113" y="44"/>
                  </a:lnTo>
                  <a:lnTo>
                    <a:pt x="101" y="58"/>
                  </a:lnTo>
                  <a:lnTo>
                    <a:pt x="92" y="65"/>
                  </a:lnTo>
                  <a:lnTo>
                    <a:pt x="83" y="70"/>
                  </a:lnTo>
                  <a:lnTo>
                    <a:pt x="78" y="72"/>
                  </a:lnTo>
                  <a:lnTo>
                    <a:pt x="72" y="72"/>
                  </a:lnTo>
                  <a:lnTo>
                    <a:pt x="67" y="72"/>
                  </a:lnTo>
                  <a:lnTo>
                    <a:pt x="60" y="70"/>
                  </a:lnTo>
                  <a:lnTo>
                    <a:pt x="60" y="70"/>
                  </a:lnTo>
                  <a:lnTo>
                    <a:pt x="49" y="63"/>
                  </a:lnTo>
                  <a:lnTo>
                    <a:pt x="35" y="53"/>
                  </a:lnTo>
                  <a:lnTo>
                    <a:pt x="20" y="44"/>
                  </a:lnTo>
                  <a:lnTo>
                    <a:pt x="9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24" name="Freeform 411"/>
            <p:cNvSpPr>
              <a:spLocks/>
            </p:cNvSpPr>
            <p:nvPr/>
          </p:nvSpPr>
          <p:spPr bwMode="auto">
            <a:xfrm>
              <a:off x="4960938" y="6570662"/>
              <a:ext cx="98425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8" y="35"/>
                </a:cxn>
                <a:cxn ang="0">
                  <a:pos x="17" y="32"/>
                </a:cxn>
                <a:cxn ang="0">
                  <a:pos x="33" y="21"/>
                </a:cxn>
                <a:cxn ang="0">
                  <a:pos x="47" y="9"/>
                </a:cxn>
                <a:cxn ang="0">
                  <a:pos x="58" y="3"/>
                </a:cxn>
                <a:cxn ang="0">
                  <a:pos x="58" y="3"/>
                </a:cxn>
                <a:cxn ang="0">
                  <a:pos x="63" y="0"/>
                </a:cxn>
                <a:cxn ang="0">
                  <a:pos x="70" y="0"/>
                </a:cxn>
                <a:cxn ang="0">
                  <a:pos x="75" y="0"/>
                </a:cxn>
                <a:cxn ang="0">
                  <a:pos x="81" y="0"/>
                </a:cxn>
                <a:cxn ang="0">
                  <a:pos x="89" y="5"/>
                </a:cxn>
                <a:cxn ang="0">
                  <a:pos x="98" y="12"/>
                </a:cxn>
                <a:cxn ang="0">
                  <a:pos x="112" y="26"/>
                </a:cxn>
                <a:cxn ang="0">
                  <a:pos x="119" y="32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19" y="37"/>
                </a:cxn>
                <a:cxn ang="0">
                  <a:pos x="112" y="44"/>
                </a:cxn>
                <a:cxn ang="0">
                  <a:pos x="100" y="58"/>
                </a:cxn>
                <a:cxn ang="0">
                  <a:pos x="91" y="65"/>
                </a:cxn>
                <a:cxn ang="0">
                  <a:pos x="82" y="70"/>
                </a:cxn>
                <a:cxn ang="0">
                  <a:pos x="77" y="72"/>
                </a:cxn>
                <a:cxn ang="0">
                  <a:pos x="72" y="72"/>
                </a:cxn>
                <a:cxn ang="0">
                  <a:pos x="66" y="72"/>
                </a:cxn>
                <a:cxn ang="0">
                  <a:pos x="59" y="70"/>
                </a:cxn>
                <a:cxn ang="0">
                  <a:pos x="59" y="70"/>
                </a:cxn>
                <a:cxn ang="0">
                  <a:pos x="51" y="63"/>
                </a:cxn>
                <a:cxn ang="0">
                  <a:pos x="35" y="53"/>
                </a:cxn>
                <a:cxn ang="0">
                  <a:pos x="19" y="44"/>
                </a:cxn>
                <a:cxn ang="0">
                  <a:pos x="10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5" h="72">
                  <a:moveTo>
                    <a:pt x="0" y="37"/>
                  </a:moveTo>
                  <a:lnTo>
                    <a:pt x="0" y="37"/>
                  </a:lnTo>
                  <a:lnTo>
                    <a:pt x="8" y="35"/>
                  </a:lnTo>
                  <a:lnTo>
                    <a:pt x="17" y="32"/>
                  </a:lnTo>
                  <a:lnTo>
                    <a:pt x="33" y="21"/>
                  </a:lnTo>
                  <a:lnTo>
                    <a:pt x="47" y="9"/>
                  </a:lnTo>
                  <a:lnTo>
                    <a:pt x="58" y="3"/>
                  </a:lnTo>
                  <a:lnTo>
                    <a:pt x="58" y="3"/>
                  </a:lnTo>
                  <a:lnTo>
                    <a:pt x="63" y="0"/>
                  </a:lnTo>
                  <a:lnTo>
                    <a:pt x="70" y="0"/>
                  </a:lnTo>
                  <a:lnTo>
                    <a:pt x="75" y="0"/>
                  </a:lnTo>
                  <a:lnTo>
                    <a:pt x="81" y="0"/>
                  </a:lnTo>
                  <a:lnTo>
                    <a:pt x="89" y="5"/>
                  </a:lnTo>
                  <a:lnTo>
                    <a:pt x="98" y="12"/>
                  </a:lnTo>
                  <a:lnTo>
                    <a:pt x="112" y="26"/>
                  </a:lnTo>
                  <a:lnTo>
                    <a:pt x="119" y="32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19" y="37"/>
                  </a:lnTo>
                  <a:lnTo>
                    <a:pt x="112" y="44"/>
                  </a:lnTo>
                  <a:lnTo>
                    <a:pt x="100" y="58"/>
                  </a:lnTo>
                  <a:lnTo>
                    <a:pt x="91" y="65"/>
                  </a:lnTo>
                  <a:lnTo>
                    <a:pt x="82" y="70"/>
                  </a:lnTo>
                  <a:lnTo>
                    <a:pt x="77" y="72"/>
                  </a:lnTo>
                  <a:lnTo>
                    <a:pt x="72" y="72"/>
                  </a:lnTo>
                  <a:lnTo>
                    <a:pt x="66" y="72"/>
                  </a:lnTo>
                  <a:lnTo>
                    <a:pt x="59" y="70"/>
                  </a:lnTo>
                  <a:lnTo>
                    <a:pt x="59" y="70"/>
                  </a:lnTo>
                  <a:lnTo>
                    <a:pt x="51" y="63"/>
                  </a:lnTo>
                  <a:lnTo>
                    <a:pt x="35" y="53"/>
                  </a:lnTo>
                  <a:lnTo>
                    <a:pt x="19" y="44"/>
                  </a:lnTo>
                  <a:lnTo>
                    <a:pt x="10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25" name="Freeform 412"/>
            <p:cNvSpPr>
              <a:spLocks/>
            </p:cNvSpPr>
            <p:nvPr/>
          </p:nvSpPr>
          <p:spPr bwMode="auto">
            <a:xfrm>
              <a:off x="4841876" y="6570662"/>
              <a:ext cx="98425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9" y="35"/>
                </a:cxn>
                <a:cxn ang="0">
                  <a:pos x="17" y="32"/>
                </a:cxn>
                <a:cxn ang="0">
                  <a:pos x="33" y="21"/>
                </a:cxn>
                <a:cxn ang="0">
                  <a:pos x="47" y="9"/>
                </a:cxn>
                <a:cxn ang="0">
                  <a:pos x="58" y="3"/>
                </a:cxn>
                <a:cxn ang="0">
                  <a:pos x="58" y="3"/>
                </a:cxn>
                <a:cxn ang="0">
                  <a:pos x="65" y="0"/>
                </a:cxn>
                <a:cxn ang="0">
                  <a:pos x="70" y="0"/>
                </a:cxn>
                <a:cxn ang="0">
                  <a:pos x="76" y="0"/>
                </a:cxn>
                <a:cxn ang="0">
                  <a:pos x="81" y="0"/>
                </a:cxn>
                <a:cxn ang="0">
                  <a:pos x="90" y="5"/>
                </a:cxn>
                <a:cxn ang="0">
                  <a:pos x="98" y="12"/>
                </a:cxn>
                <a:cxn ang="0">
                  <a:pos x="113" y="26"/>
                </a:cxn>
                <a:cxn ang="0">
                  <a:pos x="120" y="32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20" y="37"/>
                </a:cxn>
                <a:cxn ang="0">
                  <a:pos x="114" y="44"/>
                </a:cxn>
                <a:cxn ang="0">
                  <a:pos x="100" y="58"/>
                </a:cxn>
                <a:cxn ang="0">
                  <a:pos x="91" y="65"/>
                </a:cxn>
                <a:cxn ang="0">
                  <a:pos x="83" y="70"/>
                </a:cxn>
                <a:cxn ang="0">
                  <a:pos x="77" y="72"/>
                </a:cxn>
                <a:cxn ang="0">
                  <a:pos x="72" y="72"/>
                </a:cxn>
                <a:cxn ang="0">
                  <a:pos x="67" y="72"/>
                </a:cxn>
                <a:cxn ang="0">
                  <a:pos x="61" y="70"/>
                </a:cxn>
                <a:cxn ang="0">
                  <a:pos x="61" y="70"/>
                </a:cxn>
                <a:cxn ang="0">
                  <a:pos x="51" y="63"/>
                </a:cxn>
                <a:cxn ang="0">
                  <a:pos x="35" y="53"/>
                </a:cxn>
                <a:cxn ang="0">
                  <a:pos x="19" y="44"/>
                </a:cxn>
                <a:cxn ang="0">
                  <a:pos x="10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5" h="72">
                  <a:moveTo>
                    <a:pt x="0" y="37"/>
                  </a:moveTo>
                  <a:lnTo>
                    <a:pt x="0" y="37"/>
                  </a:lnTo>
                  <a:lnTo>
                    <a:pt x="9" y="35"/>
                  </a:lnTo>
                  <a:lnTo>
                    <a:pt x="17" y="32"/>
                  </a:lnTo>
                  <a:lnTo>
                    <a:pt x="33" y="21"/>
                  </a:lnTo>
                  <a:lnTo>
                    <a:pt x="47" y="9"/>
                  </a:lnTo>
                  <a:lnTo>
                    <a:pt x="58" y="3"/>
                  </a:lnTo>
                  <a:lnTo>
                    <a:pt x="58" y="3"/>
                  </a:lnTo>
                  <a:lnTo>
                    <a:pt x="65" y="0"/>
                  </a:lnTo>
                  <a:lnTo>
                    <a:pt x="70" y="0"/>
                  </a:lnTo>
                  <a:lnTo>
                    <a:pt x="76" y="0"/>
                  </a:lnTo>
                  <a:lnTo>
                    <a:pt x="81" y="0"/>
                  </a:lnTo>
                  <a:lnTo>
                    <a:pt x="90" y="5"/>
                  </a:lnTo>
                  <a:lnTo>
                    <a:pt x="98" y="12"/>
                  </a:lnTo>
                  <a:lnTo>
                    <a:pt x="113" y="26"/>
                  </a:lnTo>
                  <a:lnTo>
                    <a:pt x="120" y="32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20" y="37"/>
                  </a:lnTo>
                  <a:lnTo>
                    <a:pt x="114" y="44"/>
                  </a:lnTo>
                  <a:lnTo>
                    <a:pt x="100" y="58"/>
                  </a:lnTo>
                  <a:lnTo>
                    <a:pt x="91" y="65"/>
                  </a:lnTo>
                  <a:lnTo>
                    <a:pt x="83" y="70"/>
                  </a:lnTo>
                  <a:lnTo>
                    <a:pt x="77" y="72"/>
                  </a:lnTo>
                  <a:lnTo>
                    <a:pt x="72" y="72"/>
                  </a:lnTo>
                  <a:lnTo>
                    <a:pt x="67" y="72"/>
                  </a:lnTo>
                  <a:lnTo>
                    <a:pt x="61" y="70"/>
                  </a:lnTo>
                  <a:lnTo>
                    <a:pt x="61" y="70"/>
                  </a:lnTo>
                  <a:lnTo>
                    <a:pt x="51" y="63"/>
                  </a:lnTo>
                  <a:lnTo>
                    <a:pt x="35" y="53"/>
                  </a:lnTo>
                  <a:lnTo>
                    <a:pt x="19" y="44"/>
                  </a:lnTo>
                  <a:lnTo>
                    <a:pt x="10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26" name="Freeform 413"/>
            <p:cNvSpPr>
              <a:spLocks/>
            </p:cNvSpPr>
            <p:nvPr/>
          </p:nvSpPr>
          <p:spPr bwMode="auto">
            <a:xfrm>
              <a:off x="4724401" y="6570662"/>
              <a:ext cx="98425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7" y="35"/>
                </a:cxn>
                <a:cxn ang="0">
                  <a:pos x="16" y="32"/>
                </a:cxn>
                <a:cxn ang="0">
                  <a:pos x="32" y="21"/>
                </a:cxn>
                <a:cxn ang="0">
                  <a:pos x="46" y="9"/>
                </a:cxn>
                <a:cxn ang="0">
                  <a:pos x="56" y="3"/>
                </a:cxn>
                <a:cxn ang="0">
                  <a:pos x="56" y="3"/>
                </a:cxn>
                <a:cxn ang="0">
                  <a:pos x="63" y="0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79" y="0"/>
                </a:cxn>
                <a:cxn ang="0">
                  <a:pos x="88" y="5"/>
                </a:cxn>
                <a:cxn ang="0">
                  <a:pos x="97" y="12"/>
                </a:cxn>
                <a:cxn ang="0">
                  <a:pos x="111" y="26"/>
                </a:cxn>
                <a:cxn ang="0">
                  <a:pos x="118" y="32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7"/>
                </a:cxn>
                <a:cxn ang="0">
                  <a:pos x="113" y="44"/>
                </a:cxn>
                <a:cxn ang="0">
                  <a:pos x="99" y="58"/>
                </a:cxn>
                <a:cxn ang="0">
                  <a:pos x="91" y="65"/>
                </a:cxn>
                <a:cxn ang="0">
                  <a:pos x="81" y="70"/>
                </a:cxn>
                <a:cxn ang="0">
                  <a:pos x="76" y="72"/>
                </a:cxn>
                <a:cxn ang="0">
                  <a:pos x="70" y="72"/>
                </a:cxn>
                <a:cxn ang="0">
                  <a:pos x="65" y="72"/>
                </a:cxn>
                <a:cxn ang="0">
                  <a:pos x="60" y="70"/>
                </a:cxn>
                <a:cxn ang="0">
                  <a:pos x="60" y="70"/>
                </a:cxn>
                <a:cxn ang="0">
                  <a:pos x="49" y="63"/>
                </a:cxn>
                <a:cxn ang="0">
                  <a:pos x="35" y="53"/>
                </a:cxn>
                <a:cxn ang="0">
                  <a:pos x="18" y="44"/>
                </a:cxn>
                <a:cxn ang="0">
                  <a:pos x="9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3" h="72">
                  <a:moveTo>
                    <a:pt x="0" y="37"/>
                  </a:moveTo>
                  <a:lnTo>
                    <a:pt x="0" y="37"/>
                  </a:lnTo>
                  <a:lnTo>
                    <a:pt x="7" y="35"/>
                  </a:lnTo>
                  <a:lnTo>
                    <a:pt x="16" y="32"/>
                  </a:lnTo>
                  <a:lnTo>
                    <a:pt x="32" y="21"/>
                  </a:lnTo>
                  <a:lnTo>
                    <a:pt x="46" y="9"/>
                  </a:lnTo>
                  <a:lnTo>
                    <a:pt x="56" y="3"/>
                  </a:lnTo>
                  <a:lnTo>
                    <a:pt x="56" y="3"/>
                  </a:lnTo>
                  <a:lnTo>
                    <a:pt x="63" y="0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79" y="0"/>
                  </a:lnTo>
                  <a:lnTo>
                    <a:pt x="88" y="5"/>
                  </a:lnTo>
                  <a:lnTo>
                    <a:pt x="97" y="12"/>
                  </a:lnTo>
                  <a:lnTo>
                    <a:pt x="111" y="26"/>
                  </a:lnTo>
                  <a:lnTo>
                    <a:pt x="118" y="32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7"/>
                  </a:lnTo>
                  <a:lnTo>
                    <a:pt x="113" y="44"/>
                  </a:lnTo>
                  <a:lnTo>
                    <a:pt x="99" y="58"/>
                  </a:lnTo>
                  <a:lnTo>
                    <a:pt x="91" y="65"/>
                  </a:lnTo>
                  <a:lnTo>
                    <a:pt x="81" y="70"/>
                  </a:lnTo>
                  <a:lnTo>
                    <a:pt x="76" y="72"/>
                  </a:lnTo>
                  <a:lnTo>
                    <a:pt x="70" y="72"/>
                  </a:lnTo>
                  <a:lnTo>
                    <a:pt x="65" y="72"/>
                  </a:lnTo>
                  <a:lnTo>
                    <a:pt x="60" y="70"/>
                  </a:lnTo>
                  <a:lnTo>
                    <a:pt x="60" y="70"/>
                  </a:lnTo>
                  <a:lnTo>
                    <a:pt x="49" y="63"/>
                  </a:lnTo>
                  <a:lnTo>
                    <a:pt x="35" y="53"/>
                  </a:lnTo>
                  <a:lnTo>
                    <a:pt x="18" y="44"/>
                  </a:lnTo>
                  <a:lnTo>
                    <a:pt x="9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27" name="Freeform 414"/>
            <p:cNvSpPr>
              <a:spLocks/>
            </p:cNvSpPr>
            <p:nvPr/>
          </p:nvSpPr>
          <p:spPr bwMode="auto">
            <a:xfrm>
              <a:off x="4605338" y="6570662"/>
              <a:ext cx="98425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7" y="35"/>
                </a:cxn>
                <a:cxn ang="0">
                  <a:pos x="16" y="32"/>
                </a:cxn>
                <a:cxn ang="0">
                  <a:pos x="32" y="21"/>
                </a:cxn>
                <a:cxn ang="0">
                  <a:pos x="48" y="9"/>
                </a:cxn>
                <a:cxn ang="0">
                  <a:pos x="57" y="3"/>
                </a:cxn>
                <a:cxn ang="0">
                  <a:pos x="57" y="3"/>
                </a:cxn>
                <a:cxn ang="0">
                  <a:pos x="64" y="0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79" y="0"/>
                </a:cxn>
                <a:cxn ang="0">
                  <a:pos x="88" y="5"/>
                </a:cxn>
                <a:cxn ang="0">
                  <a:pos x="97" y="12"/>
                </a:cxn>
                <a:cxn ang="0">
                  <a:pos x="111" y="26"/>
                </a:cxn>
                <a:cxn ang="0">
                  <a:pos x="118" y="32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7"/>
                </a:cxn>
                <a:cxn ang="0">
                  <a:pos x="113" y="44"/>
                </a:cxn>
                <a:cxn ang="0">
                  <a:pos x="99" y="58"/>
                </a:cxn>
                <a:cxn ang="0">
                  <a:pos x="92" y="65"/>
                </a:cxn>
                <a:cxn ang="0">
                  <a:pos x="81" y="70"/>
                </a:cxn>
                <a:cxn ang="0">
                  <a:pos x="78" y="72"/>
                </a:cxn>
                <a:cxn ang="0">
                  <a:pos x="72" y="72"/>
                </a:cxn>
                <a:cxn ang="0">
                  <a:pos x="65" y="72"/>
                </a:cxn>
                <a:cxn ang="0">
                  <a:pos x="60" y="70"/>
                </a:cxn>
                <a:cxn ang="0">
                  <a:pos x="60" y="70"/>
                </a:cxn>
                <a:cxn ang="0">
                  <a:pos x="50" y="63"/>
                </a:cxn>
                <a:cxn ang="0">
                  <a:pos x="35" y="53"/>
                </a:cxn>
                <a:cxn ang="0">
                  <a:pos x="18" y="44"/>
                </a:cxn>
                <a:cxn ang="0">
                  <a:pos x="9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3" h="72">
                  <a:moveTo>
                    <a:pt x="0" y="37"/>
                  </a:moveTo>
                  <a:lnTo>
                    <a:pt x="0" y="37"/>
                  </a:lnTo>
                  <a:lnTo>
                    <a:pt x="7" y="35"/>
                  </a:lnTo>
                  <a:lnTo>
                    <a:pt x="16" y="32"/>
                  </a:lnTo>
                  <a:lnTo>
                    <a:pt x="32" y="21"/>
                  </a:lnTo>
                  <a:lnTo>
                    <a:pt x="48" y="9"/>
                  </a:lnTo>
                  <a:lnTo>
                    <a:pt x="57" y="3"/>
                  </a:lnTo>
                  <a:lnTo>
                    <a:pt x="57" y="3"/>
                  </a:lnTo>
                  <a:lnTo>
                    <a:pt x="64" y="0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79" y="0"/>
                  </a:lnTo>
                  <a:lnTo>
                    <a:pt x="88" y="5"/>
                  </a:lnTo>
                  <a:lnTo>
                    <a:pt x="97" y="12"/>
                  </a:lnTo>
                  <a:lnTo>
                    <a:pt x="111" y="26"/>
                  </a:lnTo>
                  <a:lnTo>
                    <a:pt x="118" y="32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7"/>
                  </a:lnTo>
                  <a:lnTo>
                    <a:pt x="113" y="44"/>
                  </a:lnTo>
                  <a:lnTo>
                    <a:pt x="99" y="58"/>
                  </a:lnTo>
                  <a:lnTo>
                    <a:pt x="92" y="65"/>
                  </a:lnTo>
                  <a:lnTo>
                    <a:pt x="81" y="70"/>
                  </a:lnTo>
                  <a:lnTo>
                    <a:pt x="78" y="72"/>
                  </a:lnTo>
                  <a:lnTo>
                    <a:pt x="72" y="72"/>
                  </a:lnTo>
                  <a:lnTo>
                    <a:pt x="65" y="72"/>
                  </a:lnTo>
                  <a:lnTo>
                    <a:pt x="60" y="70"/>
                  </a:lnTo>
                  <a:lnTo>
                    <a:pt x="60" y="70"/>
                  </a:lnTo>
                  <a:lnTo>
                    <a:pt x="50" y="63"/>
                  </a:lnTo>
                  <a:lnTo>
                    <a:pt x="35" y="53"/>
                  </a:lnTo>
                  <a:lnTo>
                    <a:pt x="18" y="44"/>
                  </a:lnTo>
                  <a:lnTo>
                    <a:pt x="9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28" name="Freeform 415"/>
            <p:cNvSpPr>
              <a:spLocks/>
            </p:cNvSpPr>
            <p:nvPr/>
          </p:nvSpPr>
          <p:spPr bwMode="auto">
            <a:xfrm>
              <a:off x="4486276" y="6570662"/>
              <a:ext cx="98425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8" y="35"/>
                </a:cxn>
                <a:cxn ang="0">
                  <a:pos x="15" y="32"/>
                </a:cxn>
                <a:cxn ang="0">
                  <a:pos x="33" y="21"/>
                </a:cxn>
                <a:cxn ang="0">
                  <a:pos x="47" y="9"/>
                </a:cxn>
                <a:cxn ang="0">
                  <a:pos x="56" y="3"/>
                </a:cxn>
                <a:cxn ang="0">
                  <a:pos x="56" y="3"/>
                </a:cxn>
                <a:cxn ang="0">
                  <a:pos x="63" y="0"/>
                </a:cxn>
                <a:cxn ang="0">
                  <a:pos x="68" y="0"/>
                </a:cxn>
                <a:cxn ang="0">
                  <a:pos x="74" y="0"/>
                </a:cxn>
                <a:cxn ang="0">
                  <a:pos x="79" y="0"/>
                </a:cxn>
                <a:cxn ang="0">
                  <a:pos x="89" y="5"/>
                </a:cxn>
                <a:cxn ang="0">
                  <a:pos x="96" y="12"/>
                </a:cxn>
                <a:cxn ang="0">
                  <a:pos x="112" y="26"/>
                </a:cxn>
                <a:cxn ang="0">
                  <a:pos x="118" y="32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7"/>
                </a:cxn>
                <a:cxn ang="0">
                  <a:pos x="112" y="44"/>
                </a:cxn>
                <a:cxn ang="0">
                  <a:pos x="98" y="58"/>
                </a:cxn>
                <a:cxn ang="0">
                  <a:pos x="91" y="65"/>
                </a:cxn>
                <a:cxn ang="0">
                  <a:pos x="82" y="70"/>
                </a:cxn>
                <a:cxn ang="0">
                  <a:pos x="77" y="72"/>
                </a:cxn>
                <a:cxn ang="0">
                  <a:pos x="72" y="72"/>
                </a:cxn>
                <a:cxn ang="0">
                  <a:pos x="65" y="72"/>
                </a:cxn>
                <a:cxn ang="0">
                  <a:pos x="59" y="70"/>
                </a:cxn>
                <a:cxn ang="0">
                  <a:pos x="59" y="70"/>
                </a:cxn>
                <a:cxn ang="0">
                  <a:pos x="49" y="63"/>
                </a:cxn>
                <a:cxn ang="0">
                  <a:pos x="35" y="53"/>
                </a:cxn>
                <a:cxn ang="0">
                  <a:pos x="17" y="44"/>
                </a:cxn>
                <a:cxn ang="0">
                  <a:pos x="8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3" h="72">
                  <a:moveTo>
                    <a:pt x="0" y="37"/>
                  </a:moveTo>
                  <a:lnTo>
                    <a:pt x="0" y="37"/>
                  </a:lnTo>
                  <a:lnTo>
                    <a:pt x="8" y="35"/>
                  </a:lnTo>
                  <a:lnTo>
                    <a:pt x="15" y="32"/>
                  </a:lnTo>
                  <a:lnTo>
                    <a:pt x="33" y="21"/>
                  </a:lnTo>
                  <a:lnTo>
                    <a:pt x="47" y="9"/>
                  </a:lnTo>
                  <a:lnTo>
                    <a:pt x="56" y="3"/>
                  </a:lnTo>
                  <a:lnTo>
                    <a:pt x="56" y="3"/>
                  </a:lnTo>
                  <a:lnTo>
                    <a:pt x="63" y="0"/>
                  </a:lnTo>
                  <a:lnTo>
                    <a:pt x="68" y="0"/>
                  </a:lnTo>
                  <a:lnTo>
                    <a:pt x="74" y="0"/>
                  </a:lnTo>
                  <a:lnTo>
                    <a:pt x="79" y="0"/>
                  </a:lnTo>
                  <a:lnTo>
                    <a:pt x="89" y="5"/>
                  </a:lnTo>
                  <a:lnTo>
                    <a:pt x="96" y="12"/>
                  </a:lnTo>
                  <a:lnTo>
                    <a:pt x="112" y="26"/>
                  </a:lnTo>
                  <a:lnTo>
                    <a:pt x="118" y="32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7"/>
                  </a:lnTo>
                  <a:lnTo>
                    <a:pt x="112" y="44"/>
                  </a:lnTo>
                  <a:lnTo>
                    <a:pt x="98" y="58"/>
                  </a:lnTo>
                  <a:lnTo>
                    <a:pt x="91" y="65"/>
                  </a:lnTo>
                  <a:lnTo>
                    <a:pt x="82" y="70"/>
                  </a:lnTo>
                  <a:lnTo>
                    <a:pt x="77" y="72"/>
                  </a:lnTo>
                  <a:lnTo>
                    <a:pt x="72" y="72"/>
                  </a:lnTo>
                  <a:lnTo>
                    <a:pt x="65" y="72"/>
                  </a:lnTo>
                  <a:lnTo>
                    <a:pt x="59" y="70"/>
                  </a:lnTo>
                  <a:lnTo>
                    <a:pt x="59" y="70"/>
                  </a:lnTo>
                  <a:lnTo>
                    <a:pt x="49" y="63"/>
                  </a:lnTo>
                  <a:lnTo>
                    <a:pt x="35" y="53"/>
                  </a:lnTo>
                  <a:lnTo>
                    <a:pt x="17" y="44"/>
                  </a:lnTo>
                  <a:lnTo>
                    <a:pt x="8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29" name="Freeform 416"/>
            <p:cNvSpPr>
              <a:spLocks/>
            </p:cNvSpPr>
            <p:nvPr/>
          </p:nvSpPr>
          <p:spPr bwMode="auto">
            <a:xfrm>
              <a:off x="4367213" y="6570662"/>
              <a:ext cx="100013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9" y="35"/>
                </a:cxn>
                <a:cxn ang="0">
                  <a:pos x="16" y="32"/>
                </a:cxn>
                <a:cxn ang="0">
                  <a:pos x="33" y="21"/>
                </a:cxn>
                <a:cxn ang="0">
                  <a:pos x="47" y="9"/>
                </a:cxn>
                <a:cxn ang="0">
                  <a:pos x="58" y="3"/>
                </a:cxn>
                <a:cxn ang="0">
                  <a:pos x="58" y="3"/>
                </a:cxn>
                <a:cxn ang="0">
                  <a:pos x="63" y="0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79" y="0"/>
                </a:cxn>
                <a:cxn ang="0">
                  <a:pos x="90" y="5"/>
                </a:cxn>
                <a:cxn ang="0">
                  <a:pos x="97" y="12"/>
                </a:cxn>
                <a:cxn ang="0">
                  <a:pos x="113" y="26"/>
                </a:cxn>
                <a:cxn ang="0">
                  <a:pos x="118" y="32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18" y="37"/>
                </a:cxn>
                <a:cxn ang="0">
                  <a:pos x="113" y="44"/>
                </a:cxn>
                <a:cxn ang="0">
                  <a:pos x="98" y="58"/>
                </a:cxn>
                <a:cxn ang="0">
                  <a:pos x="91" y="65"/>
                </a:cxn>
                <a:cxn ang="0">
                  <a:pos x="83" y="70"/>
                </a:cxn>
                <a:cxn ang="0">
                  <a:pos x="77" y="72"/>
                </a:cxn>
                <a:cxn ang="0">
                  <a:pos x="72" y="72"/>
                </a:cxn>
                <a:cxn ang="0">
                  <a:pos x="67" y="72"/>
                </a:cxn>
                <a:cxn ang="0">
                  <a:pos x="60" y="70"/>
                </a:cxn>
                <a:cxn ang="0">
                  <a:pos x="60" y="70"/>
                </a:cxn>
                <a:cxn ang="0">
                  <a:pos x="49" y="63"/>
                </a:cxn>
                <a:cxn ang="0">
                  <a:pos x="35" y="53"/>
                </a:cxn>
                <a:cxn ang="0">
                  <a:pos x="17" y="44"/>
                </a:cxn>
                <a:cxn ang="0">
                  <a:pos x="9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5" h="72">
                  <a:moveTo>
                    <a:pt x="0" y="37"/>
                  </a:moveTo>
                  <a:lnTo>
                    <a:pt x="0" y="37"/>
                  </a:lnTo>
                  <a:lnTo>
                    <a:pt x="9" y="35"/>
                  </a:lnTo>
                  <a:lnTo>
                    <a:pt x="16" y="32"/>
                  </a:lnTo>
                  <a:lnTo>
                    <a:pt x="33" y="21"/>
                  </a:lnTo>
                  <a:lnTo>
                    <a:pt x="47" y="9"/>
                  </a:lnTo>
                  <a:lnTo>
                    <a:pt x="58" y="3"/>
                  </a:lnTo>
                  <a:lnTo>
                    <a:pt x="58" y="3"/>
                  </a:lnTo>
                  <a:lnTo>
                    <a:pt x="63" y="0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79" y="0"/>
                  </a:lnTo>
                  <a:lnTo>
                    <a:pt x="90" y="5"/>
                  </a:lnTo>
                  <a:lnTo>
                    <a:pt x="97" y="12"/>
                  </a:lnTo>
                  <a:lnTo>
                    <a:pt x="113" y="26"/>
                  </a:lnTo>
                  <a:lnTo>
                    <a:pt x="118" y="32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18" y="37"/>
                  </a:lnTo>
                  <a:lnTo>
                    <a:pt x="113" y="44"/>
                  </a:lnTo>
                  <a:lnTo>
                    <a:pt x="98" y="58"/>
                  </a:lnTo>
                  <a:lnTo>
                    <a:pt x="91" y="65"/>
                  </a:lnTo>
                  <a:lnTo>
                    <a:pt x="83" y="70"/>
                  </a:lnTo>
                  <a:lnTo>
                    <a:pt x="77" y="72"/>
                  </a:lnTo>
                  <a:lnTo>
                    <a:pt x="72" y="72"/>
                  </a:lnTo>
                  <a:lnTo>
                    <a:pt x="67" y="72"/>
                  </a:lnTo>
                  <a:lnTo>
                    <a:pt x="60" y="70"/>
                  </a:lnTo>
                  <a:lnTo>
                    <a:pt x="60" y="70"/>
                  </a:lnTo>
                  <a:lnTo>
                    <a:pt x="49" y="63"/>
                  </a:lnTo>
                  <a:lnTo>
                    <a:pt x="35" y="53"/>
                  </a:lnTo>
                  <a:lnTo>
                    <a:pt x="17" y="44"/>
                  </a:lnTo>
                  <a:lnTo>
                    <a:pt x="9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30" name="Freeform 417"/>
            <p:cNvSpPr>
              <a:spLocks/>
            </p:cNvSpPr>
            <p:nvPr/>
          </p:nvSpPr>
          <p:spPr bwMode="auto">
            <a:xfrm>
              <a:off x="4249738" y="6570662"/>
              <a:ext cx="98425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9" y="35"/>
                </a:cxn>
                <a:cxn ang="0">
                  <a:pos x="18" y="32"/>
                </a:cxn>
                <a:cxn ang="0">
                  <a:pos x="34" y="21"/>
                </a:cxn>
                <a:cxn ang="0">
                  <a:pos x="48" y="9"/>
                </a:cxn>
                <a:cxn ang="0">
                  <a:pos x="58" y="3"/>
                </a:cxn>
                <a:cxn ang="0">
                  <a:pos x="58" y="3"/>
                </a:cxn>
                <a:cxn ang="0">
                  <a:pos x="64" y="0"/>
                </a:cxn>
                <a:cxn ang="0">
                  <a:pos x="69" y="0"/>
                </a:cxn>
                <a:cxn ang="0">
                  <a:pos x="76" y="0"/>
                </a:cxn>
                <a:cxn ang="0">
                  <a:pos x="79" y="0"/>
                </a:cxn>
                <a:cxn ang="0">
                  <a:pos x="90" y="5"/>
                </a:cxn>
                <a:cxn ang="0">
                  <a:pos x="99" y="12"/>
                </a:cxn>
                <a:cxn ang="0">
                  <a:pos x="113" y="26"/>
                </a:cxn>
                <a:cxn ang="0">
                  <a:pos x="118" y="32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20" y="37"/>
                </a:cxn>
                <a:cxn ang="0">
                  <a:pos x="113" y="44"/>
                </a:cxn>
                <a:cxn ang="0">
                  <a:pos x="101" y="58"/>
                </a:cxn>
                <a:cxn ang="0">
                  <a:pos x="92" y="65"/>
                </a:cxn>
                <a:cxn ang="0">
                  <a:pos x="83" y="70"/>
                </a:cxn>
                <a:cxn ang="0">
                  <a:pos x="78" y="72"/>
                </a:cxn>
                <a:cxn ang="0">
                  <a:pos x="72" y="72"/>
                </a:cxn>
                <a:cxn ang="0">
                  <a:pos x="67" y="72"/>
                </a:cxn>
                <a:cxn ang="0">
                  <a:pos x="60" y="70"/>
                </a:cxn>
                <a:cxn ang="0">
                  <a:pos x="60" y="70"/>
                </a:cxn>
                <a:cxn ang="0">
                  <a:pos x="50" y="63"/>
                </a:cxn>
                <a:cxn ang="0">
                  <a:pos x="35" y="53"/>
                </a:cxn>
                <a:cxn ang="0">
                  <a:pos x="18" y="44"/>
                </a:cxn>
                <a:cxn ang="0">
                  <a:pos x="9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5" h="72">
                  <a:moveTo>
                    <a:pt x="0" y="37"/>
                  </a:moveTo>
                  <a:lnTo>
                    <a:pt x="0" y="37"/>
                  </a:lnTo>
                  <a:lnTo>
                    <a:pt x="9" y="35"/>
                  </a:lnTo>
                  <a:lnTo>
                    <a:pt x="18" y="32"/>
                  </a:lnTo>
                  <a:lnTo>
                    <a:pt x="34" y="21"/>
                  </a:lnTo>
                  <a:lnTo>
                    <a:pt x="48" y="9"/>
                  </a:lnTo>
                  <a:lnTo>
                    <a:pt x="58" y="3"/>
                  </a:lnTo>
                  <a:lnTo>
                    <a:pt x="58" y="3"/>
                  </a:lnTo>
                  <a:lnTo>
                    <a:pt x="64" y="0"/>
                  </a:lnTo>
                  <a:lnTo>
                    <a:pt x="69" y="0"/>
                  </a:lnTo>
                  <a:lnTo>
                    <a:pt x="76" y="0"/>
                  </a:lnTo>
                  <a:lnTo>
                    <a:pt x="79" y="0"/>
                  </a:lnTo>
                  <a:lnTo>
                    <a:pt x="90" y="5"/>
                  </a:lnTo>
                  <a:lnTo>
                    <a:pt x="99" y="12"/>
                  </a:lnTo>
                  <a:lnTo>
                    <a:pt x="113" y="26"/>
                  </a:lnTo>
                  <a:lnTo>
                    <a:pt x="118" y="32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20" y="37"/>
                  </a:lnTo>
                  <a:lnTo>
                    <a:pt x="113" y="44"/>
                  </a:lnTo>
                  <a:lnTo>
                    <a:pt x="101" y="58"/>
                  </a:lnTo>
                  <a:lnTo>
                    <a:pt x="92" y="65"/>
                  </a:lnTo>
                  <a:lnTo>
                    <a:pt x="83" y="70"/>
                  </a:lnTo>
                  <a:lnTo>
                    <a:pt x="78" y="72"/>
                  </a:lnTo>
                  <a:lnTo>
                    <a:pt x="72" y="72"/>
                  </a:lnTo>
                  <a:lnTo>
                    <a:pt x="67" y="72"/>
                  </a:lnTo>
                  <a:lnTo>
                    <a:pt x="60" y="70"/>
                  </a:lnTo>
                  <a:lnTo>
                    <a:pt x="60" y="70"/>
                  </a:lnTo>
                  <a:lnTo>
                    <a:pt x="50" y="63"/>
                  </a:lnTo>
                  <a:lnTo>
                    <a:pt x="35" y="53"/>
                  </a:lnTo>
                  <a:lnTo>
                    <a:pt x="18" y="44"/>
                  </a:lnTo>
                  <a:lnTo>
                    <a:pt x="9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31" name="Freeform 418"/>
            <p:cNvSpPr>
              <a:spLocks/>
            </p:cNvSpPr>
            <p:nvPr/>
          </p:nvSpPr>
          <p:spPr bwMode="auto">
            <a:xfrm>
              <a:off x="4130676" y="6570662"/>
              <a:ext cx="98425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8" y="35"/>
                </a:cxn>
                <a:cxn ang="0">
                  <a:pos x="17" y="32"/>
                </a:cxn>
                <a:cxn ang="0">
                  <a:pos x="33" y="21"/>
                </a:cxn>
                <a:cxn ang="0">
                  <a:pos x="47" y="9"/>
                </a:cxn>
                <a:cxn ang="0">
                  <a:pos x="58" y="3"/>
                </a:cxn>
                <a:cxn ang="0">
                  <a:pos x="58" y="3"/>
                </a:cxn>
                <a:cxn ang="0">
                  <a:pos x="63" y="0"/>
                </a:cxn>
                <a:cxn ang="0">
                  <a:pos x="70" y="0"/>
                </a:cxn>
                <a:cxn ang="0">
                  <a:pos x="75" y="0"/>
                </a:cxn>
                <a:cxn ang="0">
                  <a:pos x="81" y="0"/>
                </a:cxn>
                <a:cxn ang="0">
                  <a:pos x="89" y="5"/>
                </a:cxn>
                <a:cxn ang="0">
                  <a:pos x="98" y="12"/>
                </a:cxn>
                <a:cxn ang="0">
                  <a:pos x="112" y="26"/>
                </a:cxn>
                <a:cxn ang="0">
                  <a:pos x="119" y="32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19" y="37"/>
                </a:cxn>
                <a:cxn ang="0">
                  <a:pos x="112" y="44"/>
                </a:cxn>
                <a:cxn ang="0">
                  <a:pos x="100" y="58"/>
                </a:cxn>
                <a:cxn ang="0">
                  <a:pos x="91" y="65"/>
                </a:cxn>
                <a:cxn ang="0">
                  <a:pos x="82" y="70"/>
                </a:cxn>
                <a:cxn ang="0">
                  <a:pos x="77" y="72"/>
                </a:cxn>
                <a:cxn ang="0">
                  <a:pos x="72" y="72"/>
                </a:cxn>
                <a:cxn ang="0">
                  <a:pos x="66" y="72"/>
                </a:cxn>
                <a:cxn ang="0">
                  <a:pos x="59" y="70"/>
                </a:cxn>
                <a:cxn ang="0">
                  <a:pos x="59" y="70"/>
                </a:cxn>
                <a:cxn ang="0">
                  <a:pos x="49" y="63"/>
                </a:cxn>
                <a:cxn ang="0">
                  <a:pos x="35" y="53"/>
                </a:cxn>
                <a:cxn ang="0">
                  <a:pos x="19" y="44"/>
                </a:cxn>
                <a:cxn ang="0">
                  <a:pos x="8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5" h="72">
                  <a:moveTo>
                    <a:pt x="0" y="37"/>
                  </a:moveTo>
                  <a:lnTo>
                    <a:pt x="0" y="37"/>
                  </a:lnTo>
                  <a:lnTo>
                    <a:pt x="8" y="35"/>
                  </a:lnTo>
                  <a:lnTo>
                    <a:pt x="17" y="32"/>
                  </a:lnTo>
                  <a:lnTo>
                    <a:pt x="33" y="21"/>
                  </a:lnTo>
                  <a:lnTo>
                    <a:pt x="47" y="9"/>
                  </a:lnTo>
                  <a:lnTo>
                    <a:pt x="58" y="3"/>
                  </a:lnTo>
                  <a:lnTo>
                    <a:pt x="58" y="3"/>
                  </a:lnTo>
                  <a:lnTo>
                    <a:pt x="63" y="0"/>
                  </a:lnTo>
                  <a:lnTo>
                    <a:pt x="70" y="0"/>
                  </a:lnTo>
                  <a:lnTo>
                    <a:pt x="75" y="0"/>
                  </a:lnTo>
                  <a:lnTo>
                    <a:pt x="81" y="0"/>
                  </a:lnTo>
                  <a:lnTo>
                    <a:pt x="89" y="5"/>
                  </a:lnTo>
                  <a:lnTo>
                    <a:pt x="98" y="12"/>
                  </a:lnTo>
                  <a:lnTo>
                    <a:pt x="112" y="26"/>
                  </a:lnTo>
                  <a:lnTo>
                    <a:pt x="119" y="32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19" y="37"/>
                  </a:lnTo>
                  <a:lnTo>
                    <a:pt x="112" y="44"/>
                  </a:lnTo>
                  <a:lnTo>
                    <a:pt x="100" y="58"/>
                  </a:lnTo>
                  <a:lnTo>
                    <a:pt x="91" y="65"/>
                  </a:lnTo>
                  <a:lnTo>
                    <a:pt x="82" y="70"/>
                  </a:lnTo>
                  <a:lnTo>
                    <a:pt x="77" y="72"/>
                  </a:lnTo>
                  <a:lnTo>
                    <a:pt x="72" y="72"/>
                  </a:lnTo>
                  <a:lnTo>
                    <a:pt x="66" y="72"/>
                  </a:lnTo>
                  <a:lnTo>
                    <a:pt x="59" y="70"/>
                  </a:lnTo>
                  <a:lnTo>
                    <a:pt x="59" y="70"/>
                  </a:lnTo>
                  <a:lnTo>
                    <a:pt x="49" y="63"/>
                  </a:lnTo>
                  <a:lnTo>
                    <a:pt x="35" y="53"/>
                  </a:lnTo>
                  <a:lnTo>
                    <a:pt x="19" y="44"/>
                  </a:lnTo>
                  <a:lnTo>
                    <a:pt x="8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32" name="Freeform 419"/>
            <p:cNvSpPr>
              <a:spLocks/>
            </p:cNvSpPr>
            <p:nvPr/>
          </p:nvSpPr>
          <p:spPr bwMode="auto">
            <a:xfrm>
              <a:off x="4011613" y="6570662"/>
              <a:ext cx="98425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9" y="35"/>
                </a:cxn>
                <a:cxn ang="0">
                  <a:pos x="17" y="32"/>
                </a:cxn>
                <a:cxn ang="0">
                  <a:pos x="33" y="21"/>
                </a:cxn>
                <a:cxn ang="0">
                  <a:pos x="47" y="9"/>
                </a:cxn>
                <a:cxn ang="0">
                  <a:pos x="58" y="3"/>
                </a:cxn>
                <a:cxn ang="0">
                  <a:pos x="58" y="3"/>
                </a:cxn>
                <a:cxn ang="0">
                  <a:pos x="63" y="0"/>
                </a:cxn>
                <a:cxn ang="0">
                  <a:pos x="70" y="0"/>
                </a:cxn>
                <a:cxn ang="0">
                  <a:pos x="76" y="0"/>
                </a:cxn>
                <a:cxn ang="0">
                  <a:pos x="81" y="0"/>
                </a:cxn>
                <a:cxn ang="0">
                  <a:pos x="90" y="5"/>
                </a:cxn>
                <a:cxn ang="0">
                  <a:pos x="98" y="12"/>
                </a:cxn>
                <a:cxn ang="0">
                  <a:pos x="113" y="26"/>
                </a:cxn>
                <a:cxn ang="0">
                  <a:pos x="120" y="32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20" y="37"/>
                </a:cxn>
                <a:cxn ang="0">
                  <a:pos x="113" y="44"/>
                </a:cxn>
                <a:cxn ang="0">
                  <a:pos x="100" y="58"/>
                </a:cxn>
                <a:cxn ang="0">
                  <a:pos x="91" y="65"/>
                </a:cxn>
                <a:cxn ang="0">
                  <a:pos x="83" y="70"/>
                </a:cxn>
                <a:cxn ang="0">
                  <a:pos x="77" y="72"/>
                </a:cxn>
                <a:cxn ang="0">
                  <a:pos x="72" y="72"/>
                </a:cxn>
                <a:cxn ang="0">
                  <a:pos x="67" y="72"/>
                </a:cxn>
                <a:cxn ang="0">
                  <a:pos x="60" y="70"/>
                </a:cxn>
                <a:cxn ang="0">
                  <a:pos x="60" y="70"/>
                </a:cxn>
                <a:cxn ang="0">
                  <a:pos x="51" y="63"/>
                </a:cxn>
                <a:cxn ang="0">
                  <a:pos x="35" y="53"/>
                </a:cxn>
                <a:cxn ang="0">
                  <a:pos x="19" y="44"/>
                </a:cxn>
                <a:cxn ang="0">
                  <a:pos x="10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5" h="72">
                  <a:moveTo>
                    <a:pt x="0" y="37"/>
                  </a:moveTo>
                  <a:lnTo>
                    <a:pt x="0" y="37"/>
                  </a:lnTo>
                  <a:lnTo>
                    <a:pt x="9" y="35"/>
                  </a:lnTo>
                  <a:lnTo>
                    <a:pt x="17" y="32"/>
                  </a:lnTo>
                  <a:lnTo>
                    <a:pt x="33" y="21"/>
                  </a:lnTo>
                  <a:lnTo>
                    <a:pt x="47" y="9"/>
                  </a:lnTo>
                  <a:lnTo>
                    <a:pt x="58" y="3"/>
                  </a:lnTo>
                  <a:lnTo>
                    <a:pt x="58" y="3"/>
                  </a:lnTo>
                  <a:lnTo>
                    <a:pt x="63" y="0"/>
                  </a:lnTo>
                  <a:lnTo>
                    <a:pt x="70" y="0"/>
                  </a:lnTo>
                  <a:lnTo>
                    <a:pt x="76" y="0"/>
                  </a:lnTo>
                  <a:lnTo>
                    <a:pt x="81" y="0"/>
                  </a:lnTo>
                  <a:lnTo>
                    <a:pt x="90" y="5"/>
                  </a:lnTo>
                  <a:lnTo>
                    <a:pt x="98" y="12"/>
                  </a:lnTo>
                  <a:lnTo>
                    <a:pt x="113" y="26"/>
                  </a:lnTo>
                  <a:lnTo>
                    <a:pt x="120" y="32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20" y="37"/>
                  </a:lnTo>
                  <a:lnTo>
                    <a:pt x="113" y="44"/>
                  </a:lnTo>
                  <a:lnTo>
                    <a:pt x="100" y="58"/>
                  </a:lnTo>
                  <a:lnTo>
                    <a:pt x="91" y="65"/>
                  </a:lnTo>
                  <a:lnTo>
                    <a:pt x="83" y="70"/>
                  </a:lnTo>
                  <a:lnTo>
                    <a:pt x="77" y="72"/>
                  </a:lnTo>
                  <a:lnTo>
                    <a:pt x="72" y="72"/>
                  </a:lnTo>
                  <a:lnTo>
                    <a:pt x="67" y="72"/>
                  </a:lnTo>
                  <a:lnTo>
                    <a:pt x="60" y="70"/>
                  </a:lnTo>
                  <a:lnTo>
                    <a:pt x="60" y="70"/>
                  </a:lnTo>
                  <a:lnTo>
                    <a:pt x="51" y="63"/>
                  </a:lnTo>
                  <a:lnTo>
                    <a:pt x="35" y="53"/>
                  </a:lnTo>
                  <a:lnTo>
                    <a:pt x="19" y="44"/>
                  </a:lnTo>
                  <a:lnTo>
                    <a:pt x="10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33" name="Freeform 420"/>
            <p:cNvSpPr>
              <a:spLocks/>
            </p:cNvSpPr>
            <p:nvPr/>
          </p:nvSpPr>
          <p:spPr bwMode="auto">
            <a:xfrm>
              <a:off x="3892551" y="6570662"/>
              <a:ext cx="100013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9" y="35"/>
                </a:cxn>
                <a:cxn ang="0">
                  <a:pos x="18" y="32"/>
                </a:cxn>
                <a:cxn ang="0">
                  <a:pos x="34" y="21"/>
                </a:cxn>
                <a:cxn ang="0">
                  <a:pos x="48" y="9"/>
                </a:cxn>
                <a:cxn ang="0">
                  <a:pos x="58" y="3"/>
                </a:cxn>
                <a:cxn ang="0">
                  <a:pos x="58" y="3"/>
                </a:cxn>
                <a:cxn ang="0">
                  <a:pos x="65" y="0"/>
                </a:cxn>
                <a:cxn ang="0">
                  <a:pos x="71" y="0"/>
                </a:cxn>
                <a:cxn ang="0">
                  <a:pos x="76" y="0"/>
                </a:cxn>
                <a:cxn ang="0">
                  <a:pos x="81" y="0"/>
                </a:cxn>
                <a:cxn ang="0">
                  <a:pos x="90" y="5"/>
                </a:cxn>
                <a:cxn ang="0">
                  <a:pos x="99" y="12"/>
                </a:cxn>
                <a:cxn ang="0">
                  <a:pos x="113" y="26"/>
                </a:cxn>
                <a:cxn ang="0">
                  <a:pos x="120" y="32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20" y="37"/>
                </a:cxn>
                <a:cxn ang="0">
                  <a:pos x="115" y="44"/>
                </a:cxn>
                <a:cxn ang="0">
                  <a:pos x="101" y="58"/>
                </a:cxn>
                <a:cxn ang="0">
                  <a:pos x="92" y="65"/>
                </a:cxn>
                <a:cxn ang="0">
                  <a:pos x="83" y="70"/>
                </a:cxn>
                <a:cxn ang="0">
                  <a:pos x="78" y="72"/>
                </a:cxn>
                <a:cxn ang="0">
                  <a:pos x="72" y="72"/>
                </a:cxn>
                <a:cxn ang="0">
                  <a:pos x="67" y="72"/>
                </a:cxn>
                <a:cxn ang="0">
                  <a:pos x="62" y="70"/>
                </a:cxn>
                <a:cxn ang="0">
                  <a:pos x="62" y="70"/>
                </a:cxn>
                <a:cxn ang="0">
                  <a:pos x="51" y="63"/>
                </a:cxn>
                <a:cxn ang="0">
                  <a:pos x="35" y="53"/>
                </a:cxn>
                <a:cxn ang="0">
                  <a:pos x="20" y="44"/>
                </a:cxn>
                <a:cxn ang="0">
                  <a:pos x="11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5" h="72">
                  <a:moveTo>
                    <a:pt x="0" y="37"/>
                  </a:moveTo>
                  <a:lnTo>
                    <a:pt x="0" y="37"/>
                  </a:lnTo>
                  <a:lnTo>
                    <a:pt x="9" y="35"/>
                  </a:lnTo>
                  <a:lnTo>
                    <a:pt x="18" y="32"/>
                  </a:lnTo>
                  <a:lnTo>
                    <a:pt x="34" y="21"/>
                  </a:lnTo>
                  <a:lnTo>
                    <a:pt x="48" y="9"/>
                  </a:lnTo>
                  <a:lnTo>
                    <a:pt x="58" y="3"/>
                  </a:lnTo>
                  <a:lnTo>
                    <a:pt x="58" y="3"/>
                  </a:lnTo>
                  <a:lnTo>
                    <a:pt x="65" y="0"/>
                  </a:lnTo>
                  <a:lnTo>
                    <a:pt x="71" y="0"/>
                  </a:lnTo>
                  <a:lnTo>
                    <a:pt x="76" y="0"/>
                  </a:lnTo>
                  <a:lnTo>
                    <a:pt x="81" y="0"/>
                  </a:lnTo>
                  <a:lnTo>
                    <a:pt x="90" y="5"/>
                  </a:lnTo>
                  <a:lnTo>
                    <a:pt x="99" y="12"/>
                  </a:lnTo>
                  <a:lnTo>
                    <a:pt x="113" y="26"/>
                  </a:lnTo>
                  <a:lnTo>
                    <a:pt x="120" y="32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20" y="37"/>
                  </a:lnTo>
                  <a:lnTo>
                    <a:pt x="115" y="44"/>
                  </a:lnTo>
                  <a:lnTo>
                    <a:pt x="101" y="58"/>
                  </a:lnTo>
                  <a:lnTo>
                    <a:pt x="92" y="65"/>
                  </a:lnTo>
                  <a:lnTo>
                    <a:pt x="83" y="70"/>
                  </a:lnTo>
                  <a:lnTo>
                    <a:pt x="78" y="72"/>
                  </a:lnTo>
                  <a:lnTo>
                    <a:pt x="72" y="72"/>
                  </a:lnTo>
                  <a:lnTo>
                    <a:pt x="67" y="72"/>
                  </a:lnTo>
                  <a:lnTo>
                    <a:pt x="62" y="70"/>
                  </a:lnTo>
                  <a:lnTo>
                    <a:pt x="62" y="70"/>
                  </a:lnTo>
                  <a:lnTo>
                    <a:pt x="51" y="63"/>
                  </a:lnTo>
                  <a:lnTo>
                    <a:pt x="35" y="53"/>
                  </a:lnTo>
                  <a:lnTo>
                    <a:pt x="20" y="44"/>
                  </a:lnTo>
                  <a:lnTo>
                    <a:pt x="11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34" name="Freeform 421"/>
            <p:cNvSpPr>
              <a:spLocks/>
            </p:cNvSpPr>
            <p:nvPr/>
          </p:nvSpPr>
          <p:spPr bwMode="auto">
            <a:xfrm>
              <a:off x="3775076" y="6570662"/>
              <a:ext cx="98425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7" y="35"/>
                </a:cxn>
                <a:cxn ang="0">
                  <a:pos x="16" y="32"/>
                </a:cxn>
                <a:cxn ang="0">
                  <a:pos x="32" y="21"/>
                </a:cxn>
                <a:cxn ang="0">
                  <a:pos x="46" y="9"/>
                </a:cxn>
                <a:cxn ang="0">
                  <a:pos x="57" y="3"/>
                </a:cxn>
                <a:cxn ang="0">
                  <a:pos x="57" y="3"/>
                </a:cxn>
                <a:cxn ang="0">
                  <a:pos x="64" y="0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79" y="0"/>
                </a:cxn>
                <a:cxn ang="0">
                  <a:pos x="88" y="5"/>
                </a:cxn>
                <a:cxn ang="0">
                  <a:pos x="97" y="12"/>
                </a:cxn>
                <a:cxn ang="0">
                  <a:pos x="111" y="26"/>
                </a:cxn>
                <a:cxn ang="0">
                  <a:pos x="118" y="32"/>
                </a:cxn>
                <a:cxn ang="0">
                  <a:pos x="124" y="35"/>
                </a:cxn>
                <a:cxn ang="0">
                  <a:pos x="124" y="35"/>
                </a:cxn>
                <a:cxn ang="0">
                  <a:pos x="118" y="37"/>
                </a:cxn>
                <a:cxn ang="0">
                  <a:pos x="113" y="44"/>
                </a:cxn>
                <a:cxn ang="0">
                  <a:pos x="99" y="58"/>
                </a:cxn>
                <a:cxn ang="0">
                  <a:pos x="92" y="65"/>
                </a:cxn>
                <a:cxn ang="0">
                  <a:pos x="81" y="70"/>
                </a:cxn>
                <a:cxn ang="0">
                  <a:pos x="76" y="72"/>
                </a:cxn>
                <a:cxn ang="0">
                  <a:pos x="71" y="72"/>
                </a:cxn>
                <a:cxn ang="0">
                  <a:pos x="65" y="72"/>
                </a:cxn>
                <a:cxn ang="0">
                  <a:pos x="60" y="70"/>
                </a:cxn>
                <a:cxn ang="0">
                  <a:pos x="60" y="70"/>
                </a:cxn>
                <a:cxn ang="0">
                  <a:pos x="50" y="63"/>
                </a:cxn>
                <a:cxn ang="0">
                  <a:pos x="35" y="53"/>
                </a:cxn>
                <a:cxn ang="0">
                  <a:pos x="18" y="44"/>
                </a:cxn>
                <a:cxn ang="0">
                  <a:pos x="9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4" h="72">
                  <a:moveTo>
                    <a:pt x="0" y="37"/>
                  </a:moveTo>
                  <a:lnTo>
                    <a:pt x="0" y="37"/>
                  </a:lnTo>
                  <a:lnTo>
                    <a:pt x="7" y="35"/>
                  </a:lnTo>
                  <a:lnTo>
                    <a:pt x="16" y="32"/>
                  </a:lnTo>
                  <a:lnTo>
                    <a:pt x="32" y="21"/>
                  </a:lnTo>
                  <a:lnTo>
                    <a:pt x="46" y="9"/>
                  </a:lnTo>
                  <a:lnTo>
                    <a:pt x="57" y="3"/>
                  </a:lnTo>
                  <a:lnTo>
                    <a:pt x="57" y="3"/>
                  </a:lnTo>
                  <a:lnTo>
                    <a:pt x="64" y="0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79" y="0"/>
                  </a:lnTo>
                  <a:lnTo>
                    <a:pt x="88" y="5"/>
                  </a:lnTo>
                  <a:lnTo>
                    <a:pt x="97" y="12"/>
                  </a:lnTo>
                  <a:lnTo>
                    <a:pt x="111" y="26"/>
                  </a:lnTo>
                  <a:lnTo>
                    <a:pt x="118" y="32"/>
                  </a:lnTo>
                  <a:lnTo>
                    <a:pt x="124" y="35"/>
                  </a:lnTo>
                  <a:lnTo>
                    <a:pt x="124" y="35"/>
                  </a:lnTo>
                  <a:lnTo>
                    <a:pt x="118" y="37"/>
                  </a:lnTo>
                  <a:lnTo>
                    <a:pt x="113" y="44"/>
                  </a:lnTo>
                  <a:lnTo>
                    <a:pt x="99" y="58"/>
                  </a:lnTo>
                  <a:lnTo>
                    <a:pt x="92" y="65"/>
                  </a:lnTo>
                  <a:lnTo>
                    <a:pt x="81" y="70"/>
                  </a:lnTo>
                  <a:lnTo>
                    <a:pt x="76" y="72"/>
                  </a:lnTo>
                  <a:lnTo>
                    <a:pt x="71" y="72"/>
                  </a:lnTo>
                  <a:lnTo>
                    <a:pt x="65" y="72"/>
                  </a:lnTo>
                  <a:lnTo>
                    <a:pt x="60" y="70"/>
                  </a:lnTo>
                  <a:lnTo>
                    <a:pt x="60" y="70"/>
                  </a:lnTo>
                  <a:lnTo>
                    <a:pt x="50" y="63"/>
                  </a:lnTo>
                  <a:lnTo>
                    <a:pt x="35" y="53"/>
                  </a:lnTo>
                  <a:lnTo>
                    <a:pt x="18" y="44"/>
                  </a:lnTo>
                  <a:lnTo>
                    <a:pt x="9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35" name="Freeform 422"/>
            <p:cNvSpPr>
              <a:spLocks/>
            </p:cNvSpPr>
            <p:nvPr/>
          </p:nvSpPr>
          <p:spPr bwMode="auto">
            <a:xfrm>
              <a:off x="3656013" y="6570662"/>
              <a:ext cx="98425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7" y="35"/>
                </a:cxn>
                <a:cxn ang="0">
                  <a:pos x="15" y="32"/>
                </a:cxn>
                <a:cxn ang="0">
                  <a:pos x="31" y="21"/>
                </a:cxn>
                <a:cxn ang="0">
                  <a:pos x="47" y="9"/>
                </a:cxn>
                <a:cxn ang="0">
                  <a:pos x="56" y="3"/>
                </a:cxn>
                <a:cxn ang="0">
                  <a:pos x="56" y="3"/>
                </a:cxn>
                <a:cxn ang="0">
                  <a:pos x="63" y="0"/>
                </a:cxn>
                <a:cxn ang="0">
                  <a:pos x="68" y="0"/>
                </a:cxn>
                <a:cxn ang="0">
                  <a:pos x="74" y="0"/>
                </a:cxn>
                <a:cxn ang="0">
                  <a:pos x="79" y="0"/>
                </a:cxn>
                <a:cxn ang="0">
                  <a:pos x="88" y="5"/>
                </a:cxn>
                <a:cxn ang="0">
                  <a:pos x="96" y="12"/>
                </a:cxn>
                <a:cxn ang="0">
                  <a:pos x="111" y="26"/>
                </a:cxn>
                <a:cxn ang="0">
                  <a:pos x="118" y="32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7"/>
                </a:cxn>
                <a:cxn ang="0">
                  <a:pos x="112" y="44"/>
                </a:cxn>
                <a:cxn ang="0">
                  <a:pos x="98" y="58"/>
                </a:cxn>
                <a:cxn ang="0">
                  <a:pos x="91" y="65"/>
                </a:cxn>
                <a:cxn ang="0">
                  <a:pos x="81" y="70"/>
                </a:cxn>
                <a:cxn ang="0">
                  <a:pos x="77" y="72"/>
                </a:cxn>
                <a:cxn ang="0">
                  <a:pos x="72" y="72"/>
                </a:cxn>
                <a:cxn ang="0">
                  <a:pos x="65" y="72"/>
                </a:cxn>
                <a:cxn ang="0">
                  <a:pos x="59" y="70"/>
                </a:cxn>
                <a:cxn ang="0">
                  <a:pos x="59" y="70"/>
                </a:cxn>
                <a:cxn ang="0">
                  <a:pos x="49" y="63"/>
                </a:cxn>
                <a:cxn ang="0">
                  <a:pos x="35" y="53"/>
                </a:cxn>
                <a:cxn ang="0">
                  <a:pos x="17" y="44"/>
                </a:cxn>
                <a:cxn ang="0">
                  <a:pos x="8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3" h="72">
                  <a:moveTo>
                    <a:pt x="0" y="37"/>
                  </a:moveTo>
                  <a:lnTo>
                    <a:pt x="0" y="37"/>
                  </a:lnTo>
                  <a:lnTo>
                    <a:pt x="7" y="35"/>
                  </a:lnTo>
                  <a:lnTo>
                    <a:pt x="15" y="32"/>
                  </a:lnTo>
                  <a:lnTo>
                    <a:pt x="31" y="21"/>
                  </a:lnTo>
                  <a:lnTo>
                    <a:pt x="47" y="9"/>
                  </a:lnTo>
                  <a:lnTo>
                    <a:pt x="56" y="3"/>
                  </a:lnTo>
                  <a:lnTo>
                    <a:pt x="56" y="3"/>
                  </a:lnTo>
                  <a:lnTo>
                    <a:pt x="63" y="0"/>
                  </a:lnTo>
                  <a:lnTo>
                    <a:pt x="68" y="0"/>
                  </a:lnTo>
                  <a:lnTo>
                    <a:pt x="74" y="0"/>
                  </a:lnTo>
                  <a:lnTo>
                    <a:pt x="79" y="0"/>
                  </a:lnTo>
                  <a:lnTo>
                    <a:pt x="88" y="5"/>
                  </a:lnTo>
                  <a:lnTo>
                    <a:pt x="96" y="12"/>
                  </a:lnTo>
                  <a:lnTo>
                    <a:pt x="111" y="26"/>
                  </a:lnTo>
                  <a:lnTo>
                    <a:pt x="118" y="32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7"/>
                  </a:lnTo>
                  <a:lnTo>
                    <a:pt x="112" y="44"/>
                  </a:lnTo>
                  <a:lnTo>
                    <a:pt x="98" y="58"/>
                  </a:lnTo>
                  <a:lnTo>
                    <a:pt x="91" y="65"/>
                  </a:lnTo>
                  <a:lnTo>
                    <a:pt x="81" y="70"/>
                  </a:lnTo>
                  <a:lnTo>
                    <a:pt x="77" y="72"/>
                  </a:lnTo>
                  <a:lnTo>
                    <a:pt x="72" y="72"/>
                  </a:lnTo>
                  <a:lnTo>
                    <a:pt x="65" y="72"/>
                  </a:lnTo>
                  <a:lnTo>
                    <a:pt x="59" y="70"/>
                  </a:lnTo>
                  <a:lnTo>
                    <a:pt x="59" y="70"/>
                  </a:lnTo>
                  <a:lnTo>
                    <a:pt x="49" y="63"/>
                  </a:lnTo>
                  <a:lnTo>
                    <a:pt x="35" y="53"/>
                  </a:lnTo>
                  <a:lnTo>
                    <a:pt x="17" y="44"/>
                  </a:lnTo>
                  <a:lnTo>
                    <a:pt x="8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36" name="Freeform 423"/>
            <p:cNvSpPr>
              <a:spLocks/>
            </p:cNvSpPr>
            <p:nvPr/>
          </p:nvSpPr>
          <p:spPr bwMode="auto">
            <a:xfrm>
              <a:off x="3536951" y="6570662"/>
              <a:ext cx="98425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9" y="35"/>
                </a:cxn>
                <a:cxn ang="0">
                  <a:pos x="16" y="32"/>
                </a:cxn>
                <a:cxn ang="0">
                  <a:pos x="33" y="21"/>
                </a:cxn>
                <a:cxn ang="0">
                  <a:pos x="47" y="9"/>
                </a:cxn>
                <a:cxn ang="0">
                  <a:pos x="56" y="3"/>
                </a:cxn>
                <a:cxn ang="0">
                  <a:pos x="56" y="3"/>
                </a:cxn>
                <a:cxn ang="0">
                  <a:pos x="63" y="0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79" y="0"/>
                </a:cxn>
                <a:cxn ang="0">
                  <a:pos x="90" y="5"/>
                </a:cxn>
                <a:cxn ang="0">
                  <a:pos x="97" y="12"/>
                </a:cxn>
                <a:cxn ang="0">
                  <a:pos x="113" y="26"/>
                </a:cxn>
                <a:cxn ang="0">
                  <a:pos x="118" y="32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7"/>
                </a:cxn>
                <a:cxn ang="0">
                  <a:pos x="113" y="44"/>
                </a:cxn>
                <a:cxn ang="0">
                  <a:pos x="99" y="58"/>
                </a:cxn>
                <a:cxn ang="0">
                  <a:pos x="91" y="65"/>
                </a:cxn>
                <a:cxn ang="0">
                  <a:pos x="83" y="70"/>
                </a:cxn>
                <a:cxn ang="0">
                  <a:pos x="77" y="72"/>
                </a:cxn>
                <a:cxn ang="0">
                  <a:pos x="72" y="72"/>
                </a:cxn>
                <a:cxn ang="0">
                  <a:pos x="65" y="72"/>
                </a:cxn>
                <a:cxn ang="0">
                  <a:pos x="60" y="70"/>
                </a:cxn>
                <a:cxn ang="0">
                  <a:pos x="60" y="70"/>
                </a:cxn>
                <a:cxn ang="0">
                  <a:pos x="49" y="63"/>
                </a:cxn>
                <a:cxn ang="0">
                  <a:pos x="35" y="53"/>
                </a:cxn>
                <a:cxn ang="0">
                  <a:pos x="17" y="44"/>
                </a:cxn>
                <a:cxn ang="0">
                  <a:pos x="9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3" h="72">
                  <a:moveTo>
                    <a:pt x="0" y="37"/>
                  </a:moveTo>
                  <a:lnTo>
                    <a:pt x="0" y="37"/>
                  </a:lnTo>
                  <a:lnTo>
                    <a:pt x="9" y="35"/>
                  </a:lnTo>
                  <a:lnTo>
                    <a:pt x="16" y="32"/>
                  </a:lnTo>
                  <a:lnTo>
                    <a:pt x="33" y="21"/>
                  </a:lnTo>
                  <a:lnTo>
                    <a:pt x="47" y="9"/>
                  </a:lnTo>
                  <a:lnTo>
                    <a:pt x="56" y="3"/>
                  </a:lnTo>
                  <a:lnTo>
                    <a:pt x="56" y="3"/>
                  </a:lnTo>
                  <a:lnTo>
                    <a:pt x="63" y="0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79" y="0"/>
                  </a:lnTo>
                  <a:lnTo>
                    <a:pt x="90" y="5"/>
                  </a:lnTo>
                  <a:lnTo>
                    <a:pt x="97" y="12"/>
                  </a:lnTo>
                  <a:lnTo>
                    <a:pt x="113" y="26"/>
                  </a:lnTo>
                  <a:lnTo>
                    <a:pt x="118" y="32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7"/>
                  </a:lnTo>
                  <a:lnTo>
                    <a:pt x="113" y="44"/>
                  </a:lnTo>
                  <a:lnTo>
                    <a:pt x="99" y="58"/>
                  </a:lnTo>
                  <a:lnTo>
                    <a:pt x="91" y="65"/>
                  </a:lnTo>
                  <a:lnTo>
                    <a:pt x="83" y="70"/>
                  </a:lnTo>
                  <a:lnTo>
                    <a:pt x="77" y="72"/>
                  </a:lnTo>
                  <a:lnTo>
                    <a:pt x="72" y="72"/>
                  </a:lnTo>
                  <a:lnTo>
                    <a:pt x="65" y="72"/>
                  </a:lnTo>
                  <a:lnTo>
                    <a:pt x="60" y="70"/>
                  </a:lnTo>
                  <a:lnTo>
                    <a:pt x="60" y="70"/>
                  </a:lnTo>
                  <a:lnTo>
                    <a:pt x="49" y="63"/>
                  </a:lnTo>
                  <a:lnTo>
                    <a:pt x="35" y="53"/>
                  </a:lnTo>
                  <a:lnTo>
                    <a:pt x="17" y="44"/>
                  </a:lnTo>
                  <a:lnTo>
                    <a:pt x="9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37" name="Freeform 424"/>
            <p:cNvSpPr>
              <a:spLocks/>
            </p:cNvSpPr>
            <p:nvPr/>
          </p:nvSpPr>
          <p:spPr bwMode="auto">
            <a:xfrm>
              <a:off x="3419476" y="6570662"/>
              <a:ext cx="98425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9" y="35"/>
                </a:cxn>
                <a:cxn ang="0">
                  <a:pos x="16" y="32"/>
                </a:cxn>
                <a:cxn ang="0">
                  <a:pos x="34" y="21"/>
                </a:cxn>
                <a:cxn ang="0">
                  <a:pos x="48" y="9"/>
                </a:cxn>
                <a:cxn ang="0">
                  <a:pos x="58" y="3"/>
                </a:cxn>
                <a:cxn ang="0">
                  <a:pos x="58" y="3"/>
                </a:cxn>
                <a:cxn ang="0">
                  <a:pos x="64" y="0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79" y="0"/>
                </a:cxn>
                <a:cxn ang="0">
                  <a:pos x="90" y="5"/>
                </a:cxn>
                <a:cxn ang="0">
                  <a:pos x="97" y="12"/>
                </a:cxn>
                <a:cxn ang="0">
                  <a:pos x="113" y="26"/>
                </a:cxn>
                <a:cxn ang="0">
                  <a:pos x="118" y="32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18" y="37"/>
                </a:cxn>
                <a:cxn ang="0">
                  <a:pos x="113" y="44"/>
                </a:cxn>
                <a:cxn ang="0">
                  <a:pos x="99" y="58"/>
                </a:cxn>
                <a:cxn ang="0">
                  <a:pos x="92" y="65"/>
                </a:cxn>
                <a:cxn ang="0">
                  <a:pos x="83" y="70"/>
                </a:cxn>
                <a:cxn ang="0">
                  <a:pos x="78" y="72"/>
                </a:cxn>
                <a:cxn ang="0">
                  <a:pos x="72" y="72"/>
                </a:cxn>
                <a:cxn ang="0">
                  <a:pos x="67" y="72"/>
                </a:cxn>
                <a:cxn ang="0">
                  <a:pos x="60" y="70"/>
                </a:cxn>
                <a:cxn ang="0">
                  <a:pos x="60" y="70"/>
                </a:cxn>
                <a:cxn ang="0">
                  <a:pos x="50" y="63"/>
                </a:cxn>
                <a:cxn ang="0">
                  <a:pos x="35" y="53"/>
                </a:cxn>
                <a:cxn ang="0">
                  <a:pos x="18" y="44"/>
                </a:cxn>
                <a:cxn ang="0">
                  <a:pos x="9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5" h="72">
                  <a:moveTo>
                    <a:pt x="0" y="37"/>
                  </a:moveTo>
                  <a:lnTo>
                    <a:pt x="0" y="37"/>
                  </a:lnTo>
                  <a:lnTo>
                    <a:pt x="9" y="35"/>
                  </a:lnTo>
                  <a:lnTo>
                    <a:pt x="16" y="32"/>
                  </a:lnTo>
                  <a:lnTo>
                    <a:pt x="34" y="21"/>
                  </a:lnTo>
                  <a:lnTo>
                    <a:pt x="48" y="9"/>
                  </a:lnTo>
                  <a:lnTo>
                    <a:pt x="58" y="3"/>
                  </a:lnTo>
                  <a:lnTo>
                    <a:pt x="58" y="3"/>
                  </a:lnTo>
                  <a:lnTo>
                    <a:pt x="64" y="0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79" y="0"/>
                  </a:lnTo>
                  <a:lnTo>
                    <a:pt x="90" y="5"/>
                  </a:lnTo>
                  <a:lnTo>
                    <a:pt x="97" y="12"/>
                  </a:lnTo>
                  <a:lnTo>
                    <a:pt x="113" y="26"/>
                  </a:lnTo>
                  <a:lnTo>
                    <a:pt x="118" y="32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18" y="37"/>
                  </a:lnTo>
                  <a:lnTo>
                    <a:pt x="113" y="44"/>
                  </a:lnTo>
                  <a:lnTo>
                    <a:pt x="99" y="58"/>
                  </a:lnTo>
                  <a:lnTo>
                    <a:pt x="92" y="65"/>
                  </a:lnTo>
                  <a:lnTo>
                    <a:pt x="83" y="70"/>
                  </a:lnTo>
                  <a:lnTo>
                    <a:pt x="78" y="72"/>
                  </a:lnTo>
                  <a:lnTo>
                    <a:pt x="72" y="72"/>
                  </a:lnTo>
                  <a:lnTo>
                    <a:pt x="67" y="72"/>
                  </a:lnTo>
                  <a:lnTo>
                    <a:pt x="60" y="70"/>
                  </a:lnTo>
                  <a:lnTo>
                    <a:pt x="60" y="70"/>
                  </a:lnTo>
                  <a:lnTo>
                    <a:pt x="50" y="63"/>
                  </a:lnTo>
                  <a:lnTo>
                    <a:pt x="35" y="53"/>
                  </a:lnTo>
                  <a:lnTo>
                    <a:pt x="18" y="44"/>
                  </a:lnTo>
                  <a:lnTo>
                    <a:pt x="9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38" name="Freeform 425"/>
            <p:cNvSpPr>
              <a:spLocks/>
            </p:cNvSpPr>
            <p:nvPr/>
          </p:nvSpPr>
          <p:spPr bwMode="auto">
            <a:xfrm>
              <a:off x="3300413" y="6570662"/>
              <a:ext cx="98425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8" y="35"/>
                </a:cxn>
                <a:cxn ang="0">
                  <a:pos x="17" y="32"/>
                </a:cxn>
                <a:cxn ang="0">
                  <a:pos x="33" y="21"/>
                </a:cxn>
                <a:cxn ang="0">
                  <a:pos x="47" y="9"/>
                </a:cxn>
                <a:cxn ang="0">
                  <a:pos x="58" y="3"/>
                </a:cxn>
                <a:cxn ang="0">
                  <a:pos x="58" y="3"/>
                </a:cxn>
                <a:cxn ang="0">
                  <a:pos x="63" y="0"/>
                </a:cxn>
                <a:cxn ang="0">
                  <a:pos x="68" y="0"/>
                </a:cxn>
                <a:cxn ang="0">
                  <a:pos x="75" y="0"/>
                </a:cxn>
                <a:cxn ang="0">
                  <a:pos x="79" y="0"/>
                </a:cxn>
                <a:cxn ang="0">
                  <a:pos x="89" y="5"/>
                </a:cxn>
                <a:cxn ang="0">
                  <a:pos x="98" y="12"/>
                </a:cxn>
                <a:cxn ang="0">
                  <a:pos x="112" y="26"/>
                </a:cxn>
                <a:cxn ang="0">
                  <a:pos x="118" y="32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19" y="37"/>
                </a:cxn>
                <a:cxn ang="0">
                  <a:pos x="112" y="44"/>
                </a:cxn>
                <a:cxn ang="0">
                  <a:pos x="100" y="58"/>
                </a:cxn>
                <a:cxn ang="0">
                  <a:pos x="91" y="65"/>
                </a:cxn>
                <a:cxn ang="0">
                  <a:pos x="82" y="70"/>
                </a:cxn>
                <a:cxn ang="0">
                  <a:pos x="77" y="72"/>
                </a:cxn>
                <a:cxn ang="0">
                  <a:pos x="72" y="72"/>
                </a:cxn>
                <a:cxn ang="0">
                  <a:pos x="66" y="72"/>
                </a:cxn>
                <a:cxn ang="0">
                  <a:pos x="59" y="70"/>
                </a:cxn>
                <a:cxn ang="0">
                  <a:pos x="59" y="70"/>
                </a:cxn>
                <a:cxn ang="0">
                  <a:pos x="49" y="63"/>
                </a:cxn>
                <a:cxn ang="0">
                  <a:pos x="35" y="53"/>
                </a:cxn>
                <a:cxn ang="0">
                  <a:pos x="17" y="44"/>
                </a:cxn>
                <a:cxn ang="0">
                  <a:pos x="8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5" h="72">
                  <a:moveTo>
                    <a:pt x="0" y="37"/>
                  </a:moveTo>
                  <a:lnTo>
                    <a:pt x="0" y="37"/>
                  </a:lnTo>
                  <a:lnTo>
                    <a:pt x="8" y="35"/>
                  </a:lnTo>
                  <a:lnTo>
                    <a:pt x="17" y="32"/>
                  </a:lnTo>
                  <a:lnTo>
                    <a:pt x="33" y="21"/>
                  </a:lnTo>
                  <a:lnTo>
                    <a:pt x="47" y="9"/>
                  </a:lnTo>
                  <a:lnTo>
                    <a:pt x="58" y="3"/>
                  </a:lnTo>
                  <a:lnTo>
                    <a:pt x="58" y="3"/>
                  </a:lnTo>
                  <a:lnTo>
                    <a:pt x="63" y="0"/>
                  </a:lnTo>
                  <a:lnTo>
                    <a:pt x="68" y="0"/>
                  </a:lnTo>
                  <a:lnTo>
                    <a:pt x="75" y="0"/>
                  </a:lnTo>
                  <a:lnTo>
                    <a:pt x="79" y="0"/>
                  </a:lnTo>
                  <a:lnTo>
                    <a:pt x="89" y="5"/>
                  </a:lnTo>
                  <a:lnTo>
                    <a:pt x="98" y="12"/>
                  </a:lnTo>
                  <a:lnTo>
                    <a:pt x="112" y="26"/>
                  </a:lnTo>
                  <a:lnTo>
                    <a:pt x="118" y="32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19" y="37"/>
                  </a:lnTo>
                  <a:lnTo>
                    <a:pt x="112" y="44"/>
                  </a:lnTo>
                  <a:lnTo>
                    <a:pt x="100" y="58"/>
                  </a:lnTo>
                  <a:lnTo>
                    <a:pt x="91" y="65"/>
                  </a:lnTo>
                  <a:lnTo>
                    <a:pt x="82" y="70"/>
                  </a:lnTo>
                  <a:lnTo>
                    <a:pt x="77" y="72"/>
                  </a:lnTo>
                  <a:lnTo>
                    <a:pt x="72" y="72"/>
                  </a:lnTo>
                  <a:lnTo>
                    <a:pt x="66" y="72"/>
                  </a:lnTo>
                  <a:lnTo>
                    <a:pt x="59" y="70"/>
                  </a:lnTo>
                  <a:lnTo>
                    <a:pt x="59" y="70"/>
                  </a:lnTo>
                  <a:lnTo>
                    <a:pt x="49" y="63"/>
                  </a:lnTo>
                  <a:lnTo>
                    <a:pt x="35" y="53"/>
                  </a:lnTo>
                  <a:lnTo>
                    <a:pt x="17" y="44"/>
                  </a:lnTo>
                  <a:lnTo>
                    <a:pt x="8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39" name="Freeform 426"/>
            <p:cNvSpPr>
              <a:spLocks/>
            </p:cNvSpPr>
            <p:nvPr/>
          </p:nvSpPr>
          <p:spPr bwMode="auto">
            <a:xfrm>
              <a:off x="3181351" y="6570662"/>
              <a:ext cx="98425" cy="57150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9" y="35"/>
                </a:cxn>
                <a:cxn ang="0">
                  <a:pos x="17" y="32"/>
                </a:cxn>
                <a:cxn ang="0">
                  <a:pos x="33" y="21"/>
                </a:cxn>
                <a:cxn ang="0">
                  <a:pos x="47" y="9"/>
                </a:cxn>
                <a:cxn ang="0">
                  <a:pos x="58" y="3"/>
                </a:cxn>
                <a:cxn ang="0">
                  <a:pos x="58" y="3"/>
                </a:cxn>
                <a:cxn ang="0">
                  <a:pos x="63" y="0"/>
                </a:cxn>
                <a:cxn ang="0">
                  <a:pos x="70" y="0"/>
                </a:cxn>
                <a:cxn ang="0">
                  <a:pos x="76" y="0"/>
                </a:cxn>
                <a:cxn ang="0">
                  <a:pos x="81" y="0"/>
                </a:cxn>
                <a:cxn ang="0">
                  <a:pos x="90" y="5"/>
                </a:cxn>
                <a:cxn ang="0">
                  <a:pos x="98" y="12"/>
                </a:cxn>
                <a:cxn ang="0">
                  <a:pos x="113" y="26"/>
                </a:cxn>
                <a:cxn ang="0">
                  <a:pos x="120" y="32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20" y="37"/>
                </a:cxn>
                <a:cxn ang="0">
                  <a:pos x="113" y="44"/>
                </a:cxn>
                <a:cxn ang="0">
                  <a:pos x="100" y="58"/>
                </a:cxn>
                <a:cxn ang="0">
                  <a:pos x="91" y="65"/>
                </a:cxn>
                <a:cxn ang="0">
                  <a:pos x="83" y="70"/>
                </a:cxn>
                <a:cxn ang="0">
                  <a:pos x="77" y="72"/>
                </a:cxn>
                <a:cxn ang="0">
                  <a:pos x="72" y="72"/>
                </a:cxn>
                <a:cxn ang="0">
                  <a:pos x="67" y="72"/>
                </a:cxn>
                <a:cxn ang="0">
                  <a:pos x="60" y="70"/>
                </a:cxn>
                <a:cxn ang="0">
                  <a:pos x="60" y="70"/>
                </a:cxn>
                <a:cxn ang="0">
                  <a:pos x="49" y="63"/>
                </a:cxn>
                <a:cxn ang="0">
                  <a:pos x="35" y="53"/>
                </a:cxn>
                <a:cxn ang="0">
                  <a:pos x="19" y="44"/>
                </a:cxn>
                <a:cxn ang="0">
                  <a:pos x="9" y="39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25" h="72">
                  <a:moveTo>
                    <a:pt x="0" y="37"/>
                  </a:moveTo>
                  <a:lnTo>
                    <a:pt x="0" y="37"/>
                  </a:lnTo>
                  <a:lnTo>
                    <a:pt x="9" y="35"/>
                  </a:lnTo>
                  <a:lnTo>
                    <a:pt x="17" y="32"/>
                  </a:lnTo>
                  <a:lnTo>
                    <a:pt x="33" y="21"/>
                  </a:lnTo>
                  <a:lnTo>
                    <a:pt x="47" y="9"/>
                  </a:lnTo>
                  <a:lnTo>
                    <a:pt x="58" y="3"/>
                  </a:lnTo>
                  <a:lnTo>
                    <a:pt x="58" y="3"/>
                  </a:lnTo>
                  <a:lnTo>
                    <a:pt x="63" y="0"/>
                  </a:lnTo>
                  <a:lnTo>
                    <a:pt x="70" y="0"/>
                  </a:lnTo>
                  <a:lnTo>
                    <a:pt x="76" y="0"/>
                  </a:lnTo>
                  <a:lnTo>
                    <a:pt x="81" y="0"/>
                  </a:lnTo>
                  <a:lnTo>
                    <a:pt x="90" y="5"/>
                  </a:lnTo>
                  <a:lnTo>
                    <a:pt x="98" y="12"/>
                  </a:lnTo>
                  <a:lnTo>
                    <a:pt x="113" y="26"/>
                  </a:lnTo>
                  <a:lnTo>
                    <a:pt x="120" y="32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20" y="37"/>
                  </a:lnTo>
                  <a:lnTo>
                    <a:pt x="113" y="44"/>
                  </a:lnTo>
                  <a:lnTo>
                    <a:pt x="100" y="58"/>
                  </a:lnTo>
                  <a:lnTo>
                    <a:pt x="91" y="65"/>
                  </a:lnTo>
                  <a:lnTo>
                    <a:pt x="83" y="70"/>
                  </a:lnTo>
                  <a:lnTo>
                    <a:pt x="77" y="72"/>
                  </a:lnTo>
                  <a:lnTo>
                    <a:pt x="72" y="72"/>
                  </a:lnTo>
                  <a:lnTo>
                    <a:pt x="67" y="72"/>
                  </a:lnTo>
                  <a:lnTo>
                    <a:pt x="60" y="70"/>
                  </a:lnTo>
                  <a:lnTo>
                    <a:pt x="60" y="70"/>
                  </a:lnTo>
                  <a:lnTo>
                    <a:pt x="49" y="63"/>
                  </a:lnTo>
                  <a:lnTo>
                    <a:pt x="35" y="53"/>
                  </a:lnTo>
                  <a:lnTo>
                    <a:pt x="19" y="44"/>
                  </a:lnTo>
                  <a:lnTo>
                    <a:pt x="9" y="39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40" name="Freeform 427"/>
            <p:cNvSpPr>
              <a:spLocks/>
            </p:cNvSpPr>
            <p:nvPr/>
          </p:nvSpPr>
          <p:spPr bwMode="auto">
            <a:xfrm>
              <a:off x="3074988" y="3298825"/>
              <a:ext cx="73025" cy="68262"/>
            </a:xfrm>
            <a:custGeom>
              <a:avLst/>
              <a:gdLst/>
              <a:ahLst/>
              <a:cxnLst>
                <a:cxn ang="0">
                  <a:pos x="5" y="2"/>
                </a:cxn>
                <a:cxn ang="0">
                  <a:pos x="11" y="5"/>
                </a:cxn>
                <a:cxn ang="0">
                  <a:pos x="18" y="7"/>
                </a:cxn>
                <a:cxn ang="0">
                  <a:pos x="26" y="9"/>
                </a:cxn>
                <a:cxn ang="0">
                  <a:pos x="37" y="10"/>
                </a:cxn>
                <a:cxn ang="0">
                  <a:pos x="46" y="12"/>
                </a:cxn>
                <a:cxn ang="0">
                  <a:pos x="58" y="14"/>
                </a:cxn>
                <a:cxn ang="0">
                  <a:pos x="62" y="16"/>
                </a:cxn>
                <a:cxn ang="0">
                  <a:pos x="65" y="16"/>
                </a:cxn>
                <a:cxn ang="0">
                  <a:pos x="69" y="17"/>
                </a:cxn>
                <a:cxn ang="0">
                  <a:pos x="72" y="19"/>
                </a:cxn>
                <a:cxn ang="0">
                  <a:pos x="76" y="21"/>
                </a:cxn>
                <a:cxn ang="0">
                  <a:pos x="79" y="24"/>
                </a:cxn>
                <a:cxn ang="0">
                  <a:pos x="81" y="28"/>
                </a:cxn>
                <a:cxn ang="0">
                  <a:pos x="85" y="30"/>
                </a:cxn>
                <a:cxn ang="0">
                  <a:pos x="86" y="33"/>
                </a:cxn>
                <a:cxn ang="0">
                  <a:pos x="86" y="38"/>
                </a:cxn>
                <a:cxn ang="0">
                  <a:pos x="88" y="46"/>
                </a:cxn>
                <a:cxn ang="0">
                  <a:pos x="88" y="56"/>
                </a:cxn>
                <a:cxn ang="0">
                  <a:pos x="88" y="61"/>
                </a:cxn>
                <a:cxn ang="0">
                  <a:pos x="88" y="74"/>
                </a:cxn>
                <a:cxn ang="0">
                  <a:pos x="88" y="75"/>
                </a:cxn>
                <a:cxn ang="0">
                  <a:pos x="90" y="81"/>
                </a:cxn>
                <a:cxn ang="0">
                  <a:pos x="90" y="83"/>
                </a:cxn>
                <a:cxn ang="0">
                  <a:pos x="92" y="84"/>
                </a:cxn>
                <a:cxn ang="0">
                  <a:pos x="92" y="86"/>
                </a:cxn>
                <a:cxn ang="0">
                  <a:pos x="88" y="84"/>
                </a:cxn>
                <a:cxn ang="0">
                  <a:pos x="86" y="84"/>
                </a:cxn>
                <a:cxn ang="0">
                  <a:pos x="83" y="84"/>
                </a:cxn>
                <a:cxn ang="0">
                  <a:pos x="81" y="84"/>
                </a:cxn>
                <a:cxn ang="0">
                  <a:pos x="78" y="84"/>
                </a:cxn>
                <a:cxn ang="0">
                  <a:pos x="67" y="84"/>
                </a:cxn>
                <a:cxn ang="0">
                  <a:pos x="55" y="86"/>
                </a:cxn>
                <a:cxn ang="0">
                  <a:pos x="46" y="84"/>
                </a:cxn>
                <a:cxn ang="0">
                  <a:pos x="41" y="84"/>
                </a:cxn>
                <a:cxn ang="0">
                  <a:pos x="37" y="83"/>
                </a:cxn>
                <a:cxn ang="0">
                  <a:pos x="33" y="81"/>
                </a:cxn>
                <a:cxn ang="0">
                  <a:pos x="30" y="79"/>
                </a:cxn>
                <a:cxn ang="0">
                  <a:pos x="26" y="75"/>
                </a:cxn>
                <a:cxn ang="0">
                  <a:pos x="25" y="72"/>
                </a:cxn>
                <a:cxn ang="0">
                  <a:pos x="23" y="68"/>
                </a:cxn>
                <a:cxn ang="0">
                  <a:pos x="21" y="65"/>
                </a:cxn>
                <a:cxn ang="0">
                  <a:pos x="19" y="63"/>
                </a:cxn>
                <a:cxn ang="0">
                  <a:pos x="19" y="60"/>
                </a:cxn>
                <a:cxn ang="0">
                  <a:pos x="18" y="53"/>
                </a:cxn>
                <a:cxn ang="0">
                  <a:pos x="16" y="46"/>
                </a:cxn>
                <a:cxn ang="0">
                  <a:pos x="14" y="31"/>
                </a:cxn>
                <a:cxn ang="0">
                  <a:pos x="11" y="21"/>
                </a:cxn>
                <a:cxn ang="0">
                  <a:pos x="7" y="12"/>
                </a:cxn>
                <a:cxn ang="0">
                  <a:pos x="5" y="5"/>
                </a:cxn>
                <a:cxn ang="0">
                  <a:pos x="0" y="0"/>
                </a:cxn>
              </a:cxnLst>
              <a:rect l="0" t="0" r="r" b="b"/>
              <a:pathLst>
                <a:path w="92" h="86">
                  <a:moveTo>
                    <a:pt x="0" y="0"/>
                  </a:moveTo>
                  <a:lnTo>
                    <a:pt x="2" y="0"/>
                  </a:lnTo>
                  <a:lnTo>
                    <a:pt x="5" y="2"/>
                  </a:lnTo>
                  <a:lnTo>
                    <a:pt x="7" y="3"/>
                  </a:lnTo>
                  <a:lnTo>
                    <a:pt x="9" y="3"/>
                  </a:lnTo>
                  <a:lnTo>
                    <a:pt x="11" y="5"/>
                  </a:lnTo>
                  <a:lnTo>
                    <a:pt x="12" y="5"/>
                  </a:lnTo>
                  <a:lnTo>
                    <a:pt x="14" y="7"/>
                  </a:lnTo>
                  <a:lnTo>
                    <a:pt x="18" y="7"/>
                  </a:lnTo>
                  <a:lnTo>
                    <a:pt x="18" y="7"/>
                  </a:lnTo>
                  <a:lnTo>
                    <a:pt x="21" y="9"/>
                  </a:lnTo>
                  <a:lnTo>
                    <a:pt x="26" y="9"/>
                  </a:lnTo>
                  <a:lnTo>
                    <a:pt x="32" y="10"/>
                  </a:lnTo>
                  <a:lnTo>
                    <a:pt x="32" y="10"/>
                  </a:lnTo>
                  <a:lnTo>
                    <a:pt x="37" y="10"/>
                  </a:lnTo>
                  <a:lnTo>
                    <a:pt x="37" y="10"/>
                  </a:lnTo>
                  <a:lnTo>
                    <a:pt x="46" y="12"/>
                  </a:lnTo>
                  <a:lnTo>
                    <a:pt x="46" y="12"/>
                  </a:lnTo>
                  <a:lnTo>
                    <a:pt x="55" y="14"/>
                  </a:lnTo>
                  <a:lnTo>
                    <a:pt x="55" y="14"/>
                  </a:lnTo>
                  <a:lnTo>
                    <a:pt x="58" y="14"/>
                  </a:lnTo>
                  <a:lnTo>
                    <a:pt x="58" y="14"/>
                  </a:lnTo>
                  <a:lnTo>
                    <a:pt x="62" y="16"/>
                  </a:lnTo>
                  <a:lnTo>
                    <a:pt x="62" y="16"/>
                  </a:lnTo>
                  <a:lnTo>
                    <a:pt x="63" y="16"/>
                  </a:lnTo>
                  <a:lnTo>
                    <a:pt x="63" y="16"/>
                  </a:lnTo>
                  <a:lnTo>
                    <a:pt x="65" y="16"/>
                  </a:lnTo>
                  <a:lnTo>
                    <a:pt x="65" y="16"/>
                  </a:lnTo>
                  <a:lnTo>
                    <a:pt x="67" y="16"/>
                  </a:lnTo>
                  <a:lnTo>
                    <a:pt x="69" y="17"/>
                  </a:lnTo>
                  <a:lnTo>
                    <a:pt x="69" y="17"/>
                  </a:lnTo>
                  <a:lnTo>
                    <a:pt x="70" y="17"/>
                  </a:lnTo>
                  <a:lnTo>
                    <a:pt x="72" y="19"/>
                  </a:lnTo>
                  <a:lnTo>
                    <a:pt x="74" y="19"/>
                  </a:lnTo>
                  <a:lnTo>
                    <a:pt x="74" y="21"/>
                  </a:lnTo>
                  <a:lnTo>
                    <a:pt x="76" y="21"/>
                  </a:lnTo>
                  <a:lnTo>
                    <a:pt x="78" y="23"/>
                  </a:lnTo>
                  <a:lnTo>
                    <a:pt x="78" y="23"/>
                  </a:lnTo>
                  <a:lnTo>
                    <a:pt x="79" y="24"/>
                  </a:lnTo>
                  <a:lnTo>
                    <a:pt x="79" y="24"/>
                  </a:lnTo>
                  <a:lnTo>
                    <a:pt x="81" y="26"/>
                  </a:lnTo>
                  <a:lnTo>
                    <a:pt x="81" y="28"/>
                  </a:lnTo>
                  <a:lnTo>
                    <a:pt x="83" y="28"/>
                  </a:lnTo>
                  <a:lnTo>
                    <a:pt x="83" y="30"/>
                  </a:lnTo>
                  <a:lnTo>
                    <a:pt x="85" y="30"/>
                  </a:lnTo>
                  <a:lnTo>
                    <a:pt x="85" y="31"/>
                  </a:lnTo>
                  <a:lnTo>
                    <a:pt x="85" y="33"/>
                  </a:lnTo>
                  <a:lnTo>
                    <a:pt x="86" y="33"/>
                  </a:lnTo>
                  <a:lnTo>
                    <a:pt x="86" y="35"/>
                  </a:lnTo>
                  <a:lnTo>
                    <a:pt x="86" y="37"/>
                  </a:lnTo>
                  <a:lnTo>
                    <a:pt x="86" y="38"/>
                  </a:lnTo>
                  <a:lnTo>
                    <a:pt x="88" y="40"/>
                  </a:lnTo>
                  <a:lnTo>
                    <a:pt x="88" y="44"/>
                  </a:lnTo>
                  <a:lnTo>
                    <a:pt x="88" y="46"/>
                  </a:lnTo>
                  <a:lnTo>
                    <a:pt x="88" y="49"/>
                  </a:lnTo>
                  <a:lnTo>
                    <a:pt x="88" y="51"/>
                  </a:lnTo>
                  <a:lnTo>
                    <a:pt x="88" y="56"/>
                  </a:lnTo>
                  <a:lnTo>
                    <a:pt x="88" y="56"/>
                  </a:lnTo>
                  <a:lnTo>
                    <a:pt x="88" y="61"/>
                  </a:lnTo>
                  <a:lnTo>
                    <a:pt x="88" y="61"/>
                  </a:lnTo>
                  <a:lnTo>
                    <a:pt x="88" y="72"/>
                  </a:lnTo>
                  <a:lnTo>
                    <a:pt x="88" y="72"/>
                  </a:lnTo>
                  <a:lnTo>
                    <a:pt x="88" y="74"/>
                  </a:lnTo>
                  <a:lnTo>
                    <a:pt x="88" y="74"/>
                  </a:lnTo>
                  <a:lnTo>
                    <a:pt x="88" y="75"/>
                  </a:lnTo>
                  <a:lnTo>
                    <a:pt x="88" y="75"/>
                  </a:lnTo>
                  <a:lnTo>
                    <a:pt x="90" y="79"/>
                  </a:lnTo>
                  <a:lnTo>
                    <a:pt x="90" y="79"/>
                  </a:lnTo>
                  <a:lnTo>
                    <a:pt x="90" y="81"/>
                  </a:lnTo>
                  <a:lnTo>
                    <a:pt x="90" y="81"/>
                  </a:lnTo>
                  <a:lnTo>
                    <a:pt x="90" y="83"/>
                  </a:lnTo>
                  <a:lnTo>
                    <a:pt x="90" y="83"/>
                  </a:lnTo>
                  <a:lnTo>
                    <a:pt x="90" y="84"/>
                  </a:lnTo>
                  <a:lnTo>
                    <a:pt x="90" y="84"/>
                  </a:lnTo>
                  <a:lnTo>
                    <a:pt x="92" y="84"/>
                  </a:lnTo>
                  <a:lnTo>
                    <a:pt x="92" y="86"/>
                  </a:lnTo>
                  <a:lnTo>
                    <a:pt x="92" y="86"/>
                  </a:lnTo>
                  <a:lnTo>
                    <a:pt x="92" y="86"/>
                  </a:lnTo>
                  <a:lnTo>
                    <a:pt x="90" y="86"/>
                  </a:lnTo>
                  <a:lnTo>
                    <a:pt x="90" y="86"/>
                  </a:lnTo>
                  <a:lnTo>
                    <a:pt x="88" y="84"/>
                  </a:lnTo>
                  <a:lnTo>
                    <a:pt x="88" y="84"/>
                  </a:lnTo>
                  <a:lnTo>
                    <a:pt x="88" y="84"/>
                  </a:lnTo>
                  <a:lnTo>
                    <a:pt x="86" y="84"/>
                  </a:lnTo>
                  <a:lnTo>
                    <a:pt x="86" y="84"/>
                  </a:lnTo>
                  <a:lnTo>
                    <a:pt x="86" y="84"/>
                  </a:lnTo>
                  <a:lnTo>
                    <a:pt x="83" y="84"/>
                  </a:lnTo>
                  <a:lnTo>
                    <a:pt x="83" y="84"/>
                  </a:lnTo>
                  <a:lnTo>
                    <a:pt x="81" y="84"/>
                  </a:lnTo>
                  <a:lnTo>
                    <a:pt x="81" y="84"/>
                  </a:lnTo>
                  <a:lnTo>
                    <a:pt x="79" y="84"/>
                  </a:lnTo>
                  <a:lnTo>
                    <a:pt x="79" y="84"/>
                  </a:lnTo>
                  <a:lnTo>
                    <a:pt x="78" y="84"/>
                  </a:lnTo>
                  <a:lnTo>
                    <a:pt x="78" y="84"/>
                  </a:lnTo>
                  <a:lnTo>
                    <a:pt x="67" y="84"/>
                  </a:lnTo>
                  <a:lnTo>
                    <a:pt x="67" y="84"/>
                  </a:lnTo>
                  <a:lnTo>
                    <a:pt x="62" y="86"/>
                  </a:lnTo>
                  <a:lnTo>
                    <a:pt x="56" y="86"/>
                  </a:lnTo>
                  <a:lnTo>
                    <a:pt x="55" y="86"/>
                  </a:lnTo>
                  <a:lnTo>
                    <a:pt x="51" y="86"/>
                  </a:lnTo>
                  <a:lnTo>
                    <a:pt x="49" y="86"/>
                  </a:lnTo>
                  <a:lnTo>
                    <a:pt x="46" y="84"/>
                  </a:lnTo>
                  <a:lnTo>
                    <a:pt x="44" y="84"/>
                  </a:lnTo>
                  <a:lnTo>
                    <a:pt x="42" y="84"/>
                  </a:lnTo>
                  <a:lnTo>
                    <a:pt x="41" y="84"/>
                  </a:lnTo>
                  <a:lnTo>
                    <a:pt x="39" y="83"/>
                  </a:lnTo>
                  <a:lnTo>
                    <a:pt x="39" y="83"/>
                  </a:lnTo>
                  <a:lnTo>
                    <a:pt x="37" y="83"/>
                  </a:lnTo>
                  <a:lnTo>
                    <a:pt x="35" y="83"/>
                  </a:lnTo>
                  <a:lnTo>
                    <a:pt x="35" y="81"/>
                  </a:lnTo>
                  <a:lnTo>
                    <a:pt x="33" y="81"/>
                  </a:lnTo>
                  <a:lnTo>
                    <a:pt x="32" y="81"/>
                  </a:lnTo>
                  <a:lnTo>
                    <a:pt x="32" y="79"/>
                  </a:lnTo>
                  <a:lnTo>
                    <a:pt x="30" y="79"/>
                  </a:lnTo>
                  <a:lnTo>
                    <a:pt x="30" y="77"/>
                  </a:lnTo>
                  <a:lnTo>
                    <a:pt x="28" y="77"/>
                  </a:lnTo>
                  <a:lnTo>
                    <a:pt x="26" y="75"/>
                  </a:lnTo>
                  <a:lnTo>
                    <a:pt x="26" y="75"/>
                  </a:lnTo>
                  <a:lnTo>
                    <a:pt x="25" y="74"/>
                  </a:lnTo>
                  <a:lnTo>
                    <a:pt x="25" y="72"/>
                  </a:lnTo>
                  <a:lnTo>
                    <a:pt x="23" y="70"/>
                  </a:lnTo>
                  <a:lnTo>
                    <a:pt x="23" y="70"/>
                  </a:lnTo>
                  <a:lnTo>
                    <a:pt x="23" y="68"/>
                  </a:lnTo>
                  <a:lnTo>
                    <a:pt x="21" y="67"/>
                  </a:lnTo>
                  <a:lnTo>
                    <a:pt x="21" y="65"/>
                  </a:lnTo>
                  <a:lnTo>
                    <a:pt x="21" y="65"/>
                  </a:lnTo>
                  <a:lnTo>
                    <a:pt x="21" y="65"/>
                  </a:lnTo>
                  <a:lnTo>
                    <a:pt x="21" y="65"/>
                  </a:lnTo>
                  <a:lnTo>
                    <a:pt x="19" y="63"/>
                  </a:lnTo>
                  <a:lnTo>
                    <a:pt x="19" y="63"/>
                  </a:lnTo>
                  <a:lnTo>
                    <a:pt x="19" y="60"/>
                  </a:lnTo>
                  <a:lnTo>
                    <a:pt x="19" y="60"/>
                  </a:lnTo>
                  <a:lnTo>
                    <a:pt x="18" y="56"/>
                  </a:lnTo>
                  <a:lnTo>
                    <a:pt x="18" y="56"/>
                  </a:lnTo>
                  <a:lnTo>
                    <a:pt x="18" y="53"/>
                  </a:lnTo>
                  <a:lnTo>
                    <a:pt x="18" y="53"/>
                  </a:lnTo>
                  <a:lnTo>
                    <a:pt x="16" y="46"/>
                  </a:lnTo>
                  <a:lnTo>
                    <a:pt x="16" y="46"/>
                  </a:lnTo>
                  <a:lnTo>
                    <a:pt x="14" y="37"/>
                  </a:lnTo>
                  <a:lnTo>
                    <a:pt x="14" y="37"/>
                  </a:lnTo>
                  <a:lnTo>
                    <a:pt x="14" y="31"/>
                  </a:lnTo>
                  <a:lnTo>
                    <a:pt x="14" y="31"/>
                  </a:lnTo>
                  <a:lnTo>
                    <a:pt x="12" y="26"/>
                  </a:lnTo>
                  <a:lnTo>
                    <a:pt x="11" y="21"/>
                  </a:lnTo>
                  <a:lnTo>
                    <a:pt x="9" y="17"/>
                  </a:lnTo>
                  <a:lnTo>
                    <a:pt x="9" y="14"/>
                  </a:lnTo>
                  <a:lnTo>
                    <a:pt x="7" y="12"/>
                  </a:lnTo>
                  <a:lnTo>
                    <a:pt x="7" y="10"/>
                  </a:lnTo>
                  <a:lnTo>
                    <a:pt x="5" y="7"/>
                  </a:lnTo>
                  <a:lnTo>
                    <a:pt x="5" y="5"/>
                  </a:lnTo>
                  <a:lnTo>
                    <a:pt x="4" y="3"/>
                  </a:lnTo>
                  <a:lnTo>
                    <a:pt x="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41" name="Freeform 428"/>
            <p:cNvSpPr>
              <a:spLocks/>
            </p:cNvSpPr>
            <p:nvPr/>
          </p:nvSpPr>
          <p:spPr bwMode="auto">
            <a:xfrm>
              <a:off x="7704138" y="3297238"/>
              <a:ext cx="69850" cy="71437"/>
            </a:xfrm>
            <a:custGeom>
              <a:avLst/>
              <a:gdLst/>
              <a:ahLst/>
              <a:cxnLst>
                <a:cxn ang="0">
                  <a:pos x="86" y="4"/>
                </a:cxn>
                <a:cxn ang="0">
                  <a:pos x="83" y="9"/>
                </a:cxn>
                <a:cxn ang="0">
                  <a:pos x="81" y="16"/>
                </a:cxn>
                <a:cxn ang="0">
                  <a:pos x="78" y="25"/>
                </a:cxn>
                <a:cxn ang="0">
                  <a:pos x="76" y="35"/>
                </a:cxn>
                <a:cxn ang="0">
                  <a:pos x="74" y="44"/>
                </a:cxn>
                <a:cxn ang="0">
                  <a:pos x="72" y="56"/>
                </a:cxn>
                <a:cxn ang="0">
                  <a:pos x="72" y="60"/>
                </a:cxn>
                <a:cxn ang="0">
                  <a:pos x="72" y="63"/>
                </a:cxn>
                <a:cxn ang="0">
                  <a:pos x="71" y="67"/>
                </a:cxn>
                <a:cxn ang="0">
                  <a:pos x="69" y="70"/>
                </a:cxn>
                <a:cxn ang="0">
                  <a:pos x="65" y="74"/>
                </a:cxn>
                <a:cxn ang="0">
                  <a:pos x="64" y="77"/>
                </a:cxn>
                <a:cxn ang="0">
                  <a:pos x="60" y="81"/>
                </a:cxn>
                <a:cxn ang="0">
                  <a:pos x="57" y="83"/>
                </a:cxn>
                <a:cxn ang="0">
                  <a:pos x="53" y="85"/>
                </a:cxn>
                <a:cxn ang="0">
                  <a:pos x="49" y="85"/>
                </a:cxn>
                <a:cxn ang="0">
                  <a:pos x="42" y="86"/>
                </a:cxn>
                <a:cxn ang="0">
                  <a:pos x="30" y="88"/>
                </a:cxn>
                <a:cxn ang="0">
                  <a:pos x="25" y="88"/>
                </a:cxn>
                <a:cxn ang="0">
                  <a:pos x="13" y="88"/>
                </a:cxn>
                <a:cxn ang="0">
                  <a:pos x="11" y="88"/>
                </a:cxn>
                <a:cxn ang="0">
                  <a:pos x="7" y="88"/>
                </a:cxn>
                <a:cxn ang="0">
                  <a:pos x="4" y="88"/>
                </a:cxn>
                <a:cxn ang="0">
                  <a:pos x="2" y="90"/>
                </a:cxn>
                <a:cxn ang="0">
                  <a:pos x="2" y="90"/>
                </a:cxn>
                <a:cxn ang="0">
                  <a:pos x="2" y="88"/>
                </a:cxn>
                <a:cxn ang="0">
                  <a:pos x="2" y="85"/>
                </a:cxn>
                <a:cxn ang="0">
                  <a:pos x="4" y="83"/>
                </a:cxn>
                <a:cxn ang="0">
                  <a:pos x="4" y="81"/>
                </a:cxn>
                <a:cxn ang="0">
                  <a:pos x="4" y="76"/>
                </a:cxn>
                <a:cxn ang="0">
                  <a:pos x="2" y="65"/>
                </a:cxn>
                <a:cxn ang="0">
                  <a:pos x="2" y="53"/>
                </a:cxn>
                <a:cxn ang="0">
                  <a:pos x="2" y="44"/>
                </a:cxn>
                <a:cxn ang="0">
                  <a:pos x="4" y="39"/>
                </a:cxn>
                <a:cxn ang="0">
                  <a:pos x="5" y="35"/>
                </a:cxn>
                <a:cxn ang="0">
                  <a:pos x="7" y="32"/>
                </a:cxn>
                <a:cxn ang="0">
                  <a:pos x="9" y="28"/>
                </a:cxn>
                <a:cxn ang="0">
                  <a:pos x="11" y="26"/>
                </a:cxn>
                <a:cxn ang="0">
                  <a:pos x="14" y="23"/>
                </a:cxn>
                <a:cxn ang="0">
                  <a:pos x="20" y="21"/>
                </a:cxn>
                <a:cxn ang="0">
                  <a:pos x="21" y="19"/>
                </a:cxn>
                <a:cxn ang="0">
                  <a:pos x="25" y="19"/>
                </a:cxn>
                <a:cxn ang="0">
                  <a:pos x="27" y="18"/>
                </a:cxn>
                <a:cxn ang="0">
                  <a:pos x="34" y="16"/>
                </a:cxn>
                <a:cxn ang="0">
                  <a:pos x="42" y="14"/>
                </a:cxn>
                <a:cxn ang="0">
                  <a:pos x="57" y="12"/>
                </a:cxn>
                <a:cxn ang="0">
                  <a:pos x="65" y="9"/>
                </a:cxn>
                <a:cxn ang="0">
                  <a:pos x="76" y="7"/>
                </a:cxn>
                <a:cxn ang="0">
                  <a:pos x="81" y="4"/>
                </a:cxn>
                <a:cxn ang="0">
                  <a:pos x="88" y="0"/>
                </a:cxn>
              </a:cxnLst>
              <a:rect l="0" t="0" r="r" b="b"/>
              <a:pathLst>
                <a:path w="88" h="90">
                  <a:moveTo>
                    <a:pt x="88" y="0"/>
                  </a:moveTo>
                  <a:lnTo>
                    <a:pt x="86" y="2"/>
                  </a:lnTo>
                  <a:lnTo>
                    <a:pt x="86" y="4"/>
                  </a:lnTo>
                  <a:lnTo>
                    <a:pt x="85" y="5"/>
                  </a:lnTo>
                  <a:lnTo>
                    <a:pt x="83" y="7"/>
                  </a:lnTo>
                  <a:lnTo>
                    <a:pt x="83" y="9"/>
                  </a:lnTo>
                  <a:lnTo>
                    <a:pt x="81" y="11"/>
                  </a:lnTo>
                  <a:lnTo>
                    <a:pt x="81" y="14"/>
                  </a:lnTo>
                  <a:lnTo>
                    <a:pt x="81" y="16"/>
                  </a:lnTo>
                  <a:lnTo>
                    <a:pt x="81" y="16"/>
                  </a:lnTo>
                  <a:lnTo>
                    <a:pt x="79" y="21"/>
                  </a:lnTo>
                  <a:lnTo>
                    <a:pt x="78" y="25"/>
                  </a:lnTo>
                  <a:lnTo>
                    <a:pt x="78" y="30"/>
                  </a:lnTo>
                  <a:lnTo>
                    <a:pt x="78" y="30"/>
                  </a:lnTo>
                  <a:lnTo>
                    <a:pt x="76" y="35"/>
                  </a:lnTo>
                  <a:lnTo>
                    <a:pt x="76" y="35"/>
                  </a:lnTo>
                  <a:lnTo>
                    <a:pt x="74" y="44"/>
                  </a:lnTo>
                  <a:lnTo>
                    <a:pt x="74" y="44"/>
                  </a:lnTo>
                  <a:lnTo>
                    <a:pt x="74" y="53"/>
                  </a:lnTo>
                  <a:lnTo>
                    <a:pt x="74" y="53"/>
                  </a:lnTo>
                  <a:lnTo>
                    <a:pt x="72" y="56"/>
                  </a:lnTo>
                  <a:lnTo>
                    <a:pt x="72" y="56"/>
                  </a:lnTo>
                  <a:lnTo>
                    <a:pt x="72" y="60"/>
                  </a:lnTo>
                  <a:lnTo>
                    <a:pt x="72" y="60"/>
                  </a:lnTo>
                  <a:lnTo>
                    <a:pt x="72" y="63"/>
                  </a:lnTo>
                  <a:lnTo>
                    <a:pt x="72" y="63"/>
                  </a:lnTo>
                  <a:lnTo>
                    <a:pt x="72" y="63"/>
                  </a:lnTo>
                  <a:lnTo>
                    <a:pt x="72" y="63"/>
                  </a:lnTo>
                  <a:lnTo>
                    <a:pt x="71" y="65"/>
                  </a:lnTo>
                  <a:lnTo>
                    <a:pt x="71" y="67"/>
                  </a:lnTo>
                  <a:lnTo>
                    <a:pt x="71" y="69"/>
                  </a:lnTo>
                  <a:lnTo>
                    <a:pt x="69" y="69"/>
                  </a:lnTo>
                  <a:lnTo>
                    <a:pt x="69" y="70"/>
                  </a:lnTo>
                  <a:lnTo>
                    <a:pt x="67" y="72"/>
                  </a:lnTo>
                  <a:lnTo>
                    <a:pt x="67" y="74"/>
                  </a:lnTo>
                  <a:lnTo>
                    <a:pt x="65" y="74"/>
                  </a:lnTo>
                  <a:lnTo>
                    <a:pt x="65" y="76"/>
                  </a:lnTo>
                  <a:lnTo>
                    <a:pt x="64" y="77"/>
                  </a:lnTo>
                  <a:lnTo>
                    <a:pt x="64" y="77"/>
                  </a:lnTo>
                  <a:lnTo>
                    <a:pt x="62" y="79"/>
                  </a:lnTo>
                  <a:lnTo>
                    <a:pt x="62" y="79"/>
                  </a:lnTo>
                  <a:lnTo>
                    <a:pt x="60" y="81"/>
                  </a:lnTo>
                  <a:lnTo>
                    <a:pt x="58" y="81"/>
                  </a:lnTo>
                  <a:lnTo>
                    <a:pt x="58" y="81"/>
                  </a:lnTo>
                  <a:lnTo>
                    <a:pt x="57" y="83"/>
                  </a:lnTo>
                  <a:lnTo>
                    <a:pt x="57" y="83"/>
                  </a:lnTo>
                  <a:lnTo>
                    <a:pt x="55" y="83"/>
                  </a:lnTo>
                  <a:lnTo>
                    <a:pt x="53" y="85"/>
                  </a:lnTo>
                  <a:lnTo>
                    <a:pt x="51" y="85"/>
                  </a:lnTo>
                  <a:lnTo>
                    <a:pt x="51" y="85"/>
                  </a:lnTo>
                  <a:lnTo>
                    <a:pt x="49" y="85"/>
                  </a:lnTo>
                  <a:lnTo>
                    <a:pt x="48" y="86"/>
                  </a:lnTo>
                  <a:lnTo>
                    <a:pt x="44" y="86"/>
                  </a:lnTo>
                  <a:lnTo>
                    <a:pt x="42" y="86"/>
                  </a:lnTo>
                  <a:lnTo>
                    <a:pt x="39" y="86"/>
                  </a:lnTo>
                  <a:lnTo>
                    <a:pt x="35" y="88"/>
                  </a:lnTo>
                  <a:lnTo>
                    <a:pt x="30" y="88"/>
                  </a:lnTo>
                  <a:lnTo>
                    <a:pt x="30" y="88"/>
                  </a:lnTo>
                  <a:lnTo>
                    <a:pt x="25" y="88"/>
                  </a:lnTo>
                  <a:lnTo>
                    <a:pt x="25" y="88"/>
                  </a:lnTo>
                  <a:lnTo>
                    <a:pt x="16" y="88"/>
                  </a:lnTo>
                  <a:lnTo>
                    <a:pt x="16" y="88"/>
                  </a:lnTo>
                  <a:lnTo>
                    <a:pt x="13" y="88"/>
                  </a:lnTo>
                  <a:lnTo>
                    <a:pt x="13" y="88"/>
                  </a:lnTo>
                  <a:lnTo>
                    <a:pt x="11" y="88"/>
                  </a:lnTo>
                  <a:lnTo>
                    <a:pt x="11" y="88"/>
                  </a:lnTo>
                  <a:lnTo>
                    <a:pt x="9" y="88"/>
                  </a:lnTo>
                  <a:lnTo>
                    <a:pt x="9" y="88"/>
                  </a:lnTo>
                  <a:lnTo>
                    <a:pt x="7" y="88"/>
                  </a:lnTo>
                  <a:lnTo>
                    <a:pt x="7" y="88"/>
                  </a:lnTo>
                  <a:lnTo>
                    <a:pt x="5" y="88"/>
                  </a:lnTo>
                  <a:lnTo>
                    <a:pt x="4" y="88"/>
                  </a:lnTo>
                  <a:lnTo>
                    <a:pt x="4" y="88"/>
                  </a:lnTo>
                  <a:lnTo>
                    <a:pt x="4" y="90"/>
                  </a:lnTo>
                  <a:lnTo>
                    <a:pt x="2" y="90"/>
                  </a:lnTo>
                  <a:lnTo>
                    <a:pt x="2" y="90"/>
                  </a:lnTo>
                  <a:lnTo>
                    <a:pt x="0" y="90"/>
                  </a:lnTo>
                  <a:lnTo>
                    <a:pt x="2" y="90"/>
                  </a:lnTo>
                  <a:lnTo>
                    <a:pt x="2" y="88"/>
                  </a:lnTo>
                  <a:lnTo>
                    <a:pt x="2" y="88"/>
                  </a:lnTo>
                  <a:lnTo>
                    <a:pt x="2" y="88"/>
                  </a:lnTo>
                  <a:lnTo>
                    <a:pt x="2" y="86"/>
                  </a:lnTo>
                  <a:lnTo>
                    <a:pt x="2" y="86"/>
                  </a:lnTo>
                  <a:lnTo>
                    <a:pt x="2" y="85"/>
                  </a:lnTo>
                  <a:lnTo>
                    <a:pt x="4" y="85"/>
                  </a:lnTo>
                  <a:lnTo>
                    <a:pt x="4" y="85"/>
                  </a:lnTo>
                  <a:lnTo>
                    <a:pt x="4" y="83"/>
                  </a:lnTo>
                  <a:lnTo>
                    <a:pt x="4" y="83"/>
                  </a:lnTo>
                  <a:lnTo>
                    <a:pt x="4" y="81"/>
                  </a:lnTo>
                  <a:lnTo>
                    <a:pt x="4" y="81"/>
                  </a:lnTo>
                  <a:lnTo>
                    <a:pt x="4" y="77"/>
                  </a:lnTo>
                  <a:lnTo>
                    <a:pt x="4" y="77"/>
                  </a:lnTo>
                  <a:lnTo>
                    <a:pt x="4" y="76"/>
                  </a:lnTo>
                  <a:lnTo>
                    <a:pt x="4" y="76"/>
                  </a:lnTo>
                  <a:lnTo>
                    <a:pt x="2" y="65"/>
                  </a:lnTo>
                  <a:lnTo>
                    <a:pt x="2" y="65"/>
                  </a:lnTo>
                  <a:lnTo>
                    <a:pt x="2" y="60"/>
                  </a:lnTo>
                  <a:lnTo>
                    <a:pt x="2" y="55"/>
                  </a:lnTo>
                  <a:lnTo>
                    <a:pt x="2" y="53"/>
                  </a:lnTo>
                  <a:lnTo>
                    <a:pt x="2" y="49"/>
                  </a:lnTo>
                  <a:lnTo>
                    <a:pt x="2" y="48"/>
                  </a:lnTo>
                  <a:lnTo>
                    <a:pt x="2" y="44"/>
                  </a:lnTo>
                  <a:lnTo>
                    <a:pt x="4" y="42"/>
                  </a:lnTo>
                  <a:lnTo>
                    <a:pt x="4" y="40"/>
                  </a:lnTo>
                  <a:lnTo>
                    <a:pt x="4" y="39"/>
                  </a:lnTo>
                  <a:lnTo>
                    <a:pt x="4" y="39"/>
                  </a:lnTo>
                  <a:lnTo>
                    <a:pt x="4" y="37"/>
                  </a:lnTo>
                  <a:lnTo>
                    <a:pt x="5" y="35"/>
                  </a:lnTo>
                  <a:lnTo>
                    <a:pt x="5" y="35"/>
                  </a:lnTo>
                  <a:lnTo>
                    <a:pt x="5" y="33"/>
                  </a:lnTo>
                  <a:lnTo>
                    <a:pt x="7" y="32"/>
                  </a:lnTo>
                  <a:lnTo>
                    <a:pt x="7" y="32"/>
                  </a:lnTo>
                  <a:lnTo>
                    <a:pt x="7" y="30"/>
                  </a:lnTo>
                  <a:lnTo>
                    <a:pt x="9" y="28"/>
                  </a:lnTo>
                  <a:lnTo>
                    <a:pt x="9" y="28"/>
                  </a:lnTo>
                  <a:lnTo>
                    <a:pt x="11" y="26"/>
                  </a:lnTo>
                  <a:lnTo>
                    <a:pt x="11" y="26"/>
                  </a:lnTo>
                  <a:lnTo>
                    <a:pt x="13" y="25"/>
                  </a:lnTo>
                  <a:lnTo>
                    <a:pt x="14" y="25"/>
                  </a:lnTo>
                  <a:lnTo>
                    <a:pt x="14" y="23"/>
                  </a:lnTo>
                  <a:lnTo>
                    <a:pt x="16" y="23"/>
                  </a:lnTo>
                  <a:lnTo>
                    <a:pt x="18" y="21"/>
                  </a:lnTo>
                  <a:lnTo>
                    <a:pt x="20" y="21"/>
                  </a:lnTo>
                  <a:lnTo>
                    <a:pt x="21" y="19"/>
                  </a:lnTo>
                  <a:lnTo>
                    <a:pt x="21" y="19"/>
                  </a:lnTo>
                  <a:lnTo>
                    <a:pt x="21" y="19"/>
                  </a:lnTo>
                  <a:lnTo>
                    <a:pt x="23" y="19"/>
                  </a:lnTo>
                  <a:lnTo>
                    <a:pt x="23" y="19"/>
                  </a:lnTo>
                  <a:lnTo>
                    <a:pt x="25" y="19"/>
                  </a:lnTo>
                  <a:lnTo>
                    <a:pt x="25" y="19"/>
                  </a:lnTo>
                  <a:lnTo>
                    <a:pt x="27" y="18"/>
                  </a:lnTo>
                  <a:lnTo>
                    <a:pt x="27" y="18"/>
                  </a:lnTo>
                  <a:lnTo>
                    <a:pt x="30" y="18"/>
                  </a:lnTo>
                  <a:lnTo>
                    <a:pt x="30" y="18"/>
                  </a:lnTo>
                  <a:lnTo>
                    <a:pt x="34" y="16"/>
                  </a:lnTo>
                  <a:lnTo>
                    <a:pt x="34" y="16"/>
                  </a:lnTo>
                  <a:lnTo>
                    <a:pt x="42" y="14"/>
                  </a:lnTo>
                  <a:lnTo>
                    <a:pt x="42" y="14"/>
                  </a:lnTo>
                  <a:lnTo>
                    <a:pt x="51" y="12"/>
                  </a:lnTo>
                  <a:lnTo>
                    <a:pt x="51" y="12"/>
                  </a:lnTo>
                  <a:lnTo>
                    <a:pt x="57" y="12"/>
                  </a:lnTo>
                  <a:lnTo>
                    <a:pt x="57" y="12"/>
                  </a:lnTo>
                  <a:lnTo>
                    <a:pt x="60" y="11"/>
                  </a:lnTo>
                  <a:lnTo>
                    <a:pt x="65" y="9"/>
                  </a:lnTo>
                  <a:lnTo>
                    <a:pt x="71" y="9"/>
                  </a:lnTo>
                  <a:lnTo>
                    <a:pt x="72" y="7"/>
                  </a:lnTo>
                  <a:lnTo>
                    <a:pt x="76" y="7"/>
                  </a:lnTo>
                  <a:lnTo>
                    <a:pt x="78" y="5"/>
                  </a:lnTo>
                  <a:lnTo>
                    <a:pt x="79" y="4"/>
                  </a:lnTo>
                  <a:lnTo>
                    <a:pt x="81" y="4"/>
                  </a:lnTo>
                  <a:lnTo>
                    <a:pt x="85" y="2"/>
                  </a:lnTo>
                  <a:lnTo>
                    <a:pt x="86" y="0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42" name="Freeform 429"/>
            <p:cNvSpPr>
              <a:spLocks/>
            </p:cNvSpPr>
            <p:nvPr/>
          </p:nvSpPr>
          <p:spPr bwMode="auto">
            <a:xfrm>
              <a:off x="7702551" y="6564312"/>
              <a:ext cx="73025" cy="69850"/>
            </a:xfrm>
            <a:custGeom>
              <a:avLst/>
              <a:gdLst/>
              <a:ahLst/>
              <a:cxnLst>
                <a:cxn ang="0">
                  <a:pos x="88" y="84"/>
                </a:cxn>
                <a:cxn ang="0">
                  <a:pos x="81" y="81"/>
                </a:cxn>
                <a:cxn ang="0">
                  <a:pos x="76" y="79"/>
                </a:cxn>
                <a:cxn ang="0">
                  <a:pos x="66" y="76"/>
                </a:cxn>
                <a:cxn ang="0">
                  <a:pos x="57" y="74"/>
                </a:cxn>
                <a:cxn ang="0">
                  <a:pos x="48" y="74"/>
                </a:cxn>
                <a:cxn ang="0">
                  <a:pos x="36" y="72"/>
                </a:cxn>
                <a:cxn ang="0">
                  <a:pos x="32" y="70"/>
                </a:cxn>
                <a:cxn ang="0">
                  <a:pos x="27" y="70"/>
                </a:cxn>
                <a:cxn ang="0">
                  <a:pos x="25" y="69"/>
                </a:cxn>
                <a:cxn ang="0">
                  <a:pos x="20" y="67"/>
                </a:cxn>
                <a:cxn ang="0">
                  <a:pos x="16" y="65"/>
                </a:cxn>
                <a:cxn ang="0">
                  <a:pos x="13" y="62"/>
                </a:cxn>
                <a:cxn ang="0">
                  <a:pos x="11" y="58"/>
                </a:cxn>
                <a:cxn ang="0">
                  <a:pos x="9" y="54"/>
                </a:cxn>
                <a:cxn ang="0">
                  <a:pos x="7" y="51"/>
                </a:cxn>
                <a:cxn ang="0">
                  <a:pos x="6" y="47"/>
                </a:cxn>
                <a:cxn ang="0">
                  <a:pos x="4" y="40"/>
                </a:cxn>
                <a:cxn ang="0">
                  <a:pos x="4" y="30"/>
                </a:cxn>
                <a:cxn ang="0">
                  <a:pos x="4" y="25"/>
                </a:cxn>
                <a:cxn ang="0">
                  <a:pos x="4" y="12"/>
                </a:cxn>
                <a:cxn ang="0">
                  <a:pos x="4" y="9"/>
                </a:cxn>
                <a:cxn ang="0">
                  <a:pos x="4" y="5"/>
                </a:cxn>
                <a:cxn ang="0">
                  <a:pos x="2" y="3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4" y="0"/>
                </a:cxn>
                <a:cxn ang="0">
                  <a:pos x="6" y="2"/>
                </a:cxn>
                <a:cxn ang="0">
                  <a:pos x="9" y="2"/>
                </a:cxn>
                <a:cxn ang="0">
                  <a:pos x="11" y="2"/>
                </a:cxn>
                <a:cxn ang="0">
                  <a:pos x="16" y="2"/>
                </a:cxn>
                <a:cxn ang="0">
                  <a:pos x="25" y="0"/>
                </a:cxn>
                <a:cxn ang="0">
                  <a:pos x="39" y="0"/>
                </a:cxn>
                <a:cxn ang="0">
                  <a:pos x="46" y="0"/>
                </a:cxn>
                <a:cxn ang="0">
                  <a:pos x="51" y="2"/>
                </a:cxn>
                <a:cxn ang="0">
                  <a:pos x="55" y="3"/>
                </a:cxn>
                <a:cxn ang="0">
                  <a:pos x="59" y="5"/>
                </a:cxn>
                <a:cxn ang="0">
                  <a:pos x="62" y="7"/>
                </a:cxn>
                <a:cxn ang="0">
                  <a:pos x="66" y="10"/>
                </a:cxn>
                <a:cxn ang="0">
                  <a:pos x="67" y="14"/>
                </a:cxn>
                <a:cxn ang="0">
                  <a:pos x="71" y="17"/>
                </a:cxn>
                <a:cxn ang="0">
                  <a:pos x="73" y="21"/>
                </a:cxn>
                <a:cxn ang="0">
                  <a:pos x="73" y="23"/>
                </a:cxn>
                <a:cxn ang="0">
                  <a:pos x="74" y="25"/>
                </a:cxn>
                <a:cxn ang="0">
                  <a:pos x="74" y="32"/>
                </a:cxn>
                <a:cxn ang="0">
                  <a:pos x="76" y="40"/>
                </a:cxn>
                <a:cxn ang="0">
                  <a:pos x="80" y="54"/>
                </a:cxn>
                <a:cxn ang="0">
                  <a:pos x="81" y="63"/>
                </a:cxn>
                <a:cxn ang="0">
                  <a:pos x="85" y="74"/>
                </a:cxn>
                <a:cxn ang="0">
                  <a:pos x="88" y="81"/>
                </a:cxn>
                <a:cxn ang="0">
                  <a:pos x="92" y="86"/>
                </a:cxn>
              </a:cxnLst>
              <a:rect l="0" t="0" r="r" b="b"/>
              <a:pathLst>
                <a:path w="92" h="86">
                  <a:moveTo>
                    <a:pt x="92" y="86"/>
                  </a:moveTo>
                  <a:lnTo>
                    <a:pt x="90" y="84"/>
                  </a:lnTo>
                  <a:lnTo>
                    <a:pt x="88" y="84"/>
                  </a:lnTo>
                  <a:lnTo>
                    <a:pt x="87" y="83"/>
                  </a:lnTo>
                  <a:lnTo>
                    <a:pt x="85" y="83"/>
                  </a:lnTo>
                  <a:lnTo>
                    <a:pt x="81" y="81"/>
                  </a:lnTo>
                  <a:lnTo>
                    <a:pt x="80" y="81"/>
                  </a:lnTo>
                  <a:lnTo>
                    <a:pt x="78" y="79"/>
                  </a:lnTo>
                  <a:lnTo>
                    <a:pt x="76" y="79"/>
                  </a:lnTo>
                  <a:lnTo>
                    <a:pt x="76" y="79"/>
                  </a:lnTo>
                  <a:lnTo>
                    <a:pt x="71" y="77"/>
                  </a:lnTo>
                  <a:lnTo>
                    <a:pt x="66" y="76"/>
                  </a:lnTo>
                  <a:lnTo>
                    <a:pt x="62" y="76"/>
                  </a:lnTo>
                  <a:lnTo>
                    <a:pt x="62" y="76"/>
                  </a:lnTo>
                  <a:lnTo>
                    <a:pt x="57" y="74"/>
                  </a:lnTo>
                  <a:lnTo>
                    <a:pt x="57" y="74"/>
                  </a:lnTo>
                  <a:lnTo>
                    <a:pt x="48" y="74"/>
                  </a:lnTo>
                  <a:lnTo>
                    <a:pt x="48" y="74"/>
                  </a:lnTo>
                  <a:lnTo>
                    <a:pt x="39" y="72"/>
                  </a:lnTo>
                  <a:lnTo>
                    <a:pt x="39" y="72"/>
                  </a:lnTo>
                  <a:lnTo>
                    <a:pt x="36" y="72"/>
                  </a:lnTo>
                  <a:lnTo>
                    <a:pt x="36" y="72"/>
                  </a:lnTo>
                  <a:lnTo>
                    <a:pt x="32" y="70"/>
                  </a:lnTo>
                  <a:lnTo>
                    <a:pt x="32" y="70"/>
                  </a:lnTo>
                  <a:lnTo>
                    <a:pt x="29" y="70"/>
                  </a:lnTo>
                  <a:lnTo>
                    <a:pt x="29" y="70"/>
                  </a:lnTo>
                  <a:lnTo>
                    <a:pt x="27" y="70"/>
                  </a:lnTo>
                  <a:lnTo>
                    <a:pt x="27" y="70"/>
                  </a:lnTo>
                  <a:lnTo>
                    <a:pt x="27" y="70"/>
                  </a:lnTo>
                  <a:lnTo>
                    <a:pt x="25" y="69"/>
                  </a:lnTo>
                  <a:lnTo>
                    <a:pt x="23" y="69"/>
                  </a:lnTo>
                  <a:lnTo>
                    <a:pt x="22" y="67"/>
                  </a:lnTo>
                  <a:lnTo>
                    <a:pt x="20" y="67"/>
                  </a:lnTo>
                  <a:lnTo>
                    <a:pt x="20" y="67"/>
                  </a:lnTo>
                  <a:lnTo>
                    <a:pt x="18" y="65"/>
                  </a:lnTo>
                  <a:lnTo>
                    <a:pt x="16" y="65"/>
                  </a:lnTo>
                  <a:lnTo>
                    <a:pt x="16" y="63"/>
                  </a:lnTo>
                  <a:lnTo>
                    <a:pt x="15" y="63"/>
                  </a:lnTo>
                  <a:lnTo>
                    <a:pt x="13" y="62"/>
                  </a:lnTo>
                  <a:lnTo>
                    <a:pt x="13" y="60"/>
                  </a:lnTo>
                  <a:lnTo>
                    <a:pt x="11" y="60"/>
                  </a:lnTo>
                  <a:lnTo>
                    <a:pt x="11" y="58"/>
                  </a:lnTo>
                  <a:lnTo>
                    <a:pt x="11" y="58"/>
                  </a:lnTo>
                  <a:lnTo>
                    <a:pt x="9" y="56"/>
                  </a:lnTo>
                  <a:lnTo>
                    <a:pt x="9" y="54"/>
                  </a:lnTo>
                  <a:lnTo>
                    <a:pt x="7" y="54"/>
                  </a:lnTo>
                  <a:lnTo>
                    <a:pt x="7" y="53"/>
                  </a:lnTo>
                  <a:lnTo>
                    <a:pt x="7" y="51"/>
                  </a:lnTo>
                  <a:lnTo>
                    <a:pt x="7" y="51"/>
                  </a:lnTo>
                  <a:lnTo>
                    <a:pt x="6" y="49"/>
                  </a:lnTo>
                  <a:lnTo>
                    <a:pt x="6" y="47"/>
                  </a:lnTo>
                  <a:lnTo>
                    <a:pt x="6" y="46"/>
                  </a:lnTo>
                  <a:lnTo>
                    <a:pt x="4" y="42"/>
                  </a:lnTo>
                  <a:lnTo>
                    <a:pt x="4" y="40"/>
                  </a:lnTo>
                  <a:lnTo>
                    <a:pt x="4" y="37"/>
                  </a:lnTo>
                  <a:lnTo>
                    <a:pt x="4" y="35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4" y="25"/>
                  </a:lnTo>
                  <a:lnTo>
                    <a:pt x="4" y="25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4" y="9"/>
                  </a:lnTo>
                  <a:lnTo>
                    <a:pt x="4" y="9"/>
                  </a:lnTo>
                  <a:lnTo>
                    <a:pt x="4" y="7"/>
                  </a:lnTo>
                  <a:lnTo>
                    <a:pt x="4" y="7"/>
                  </a:lnTo>
                  <a:lnTo>
                    <a:pt x="4" y="5"/>
                  </a:lnTo>
                  <a:lnTo>
                    <a:pt x="4" y="5"/>
                  </a:lnTo>
                  <a:lnTo>
                    <a:pt x="2" y="3"/>
                  </a:lnTo>
                  <a:lnTo>
                    <a:pt x="2" y="3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6" y="2"/>
                  </a:lnTo>
                  <a:lnTo>
                    <a:pt x="6" y="2"/>
                  </a:lnTo>
                  <a:lnTo>
                    <a:pt x="7" y="2"/>
                  </a:lnTo>
                  <a:lnTo>
                    <a:pt x="7" y="2"/>
                  </a:lnTo>
                  <a:lnTo>
                    <a:pt x="9" y="2"/>
                  </a:lnTo>
                  <a:lnTo>
                    <a:pt x="9" y="2"/>
                  </a:lnTo>
                  <a:lnTo>
                    <a:pt x="11" y="2"/>
                  </a:lnTo>
                  <a:lnTo>
                    <a:pt x="11" y="2"/>
                  </a:lnTo>
                  <a:lnTo>
                    <a:pt x="13" y="2"/>
                  </a:lnTo>
                  <a:lnTo>
                    <a:pt x="13" y="2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30" y="0"/>
                  </a:lnTo>
                  <a:lnTo>
                    <a:pt x="36" y="0"/>
                  </a:lnTo>
                  <a:lnTo>
                    <a:pt x="39" y="0"/>
                  </a:lnTo>
                  <a:lnTo>
                    <a:pt x="41" y="0"/>
                  </a:lnTo>
                  <a:lnTo>
                    <a:pt x="44" y="0"/>
                  </a:lnTo>
                  <a:lnTo>
                    <a:pt x="46" y="0"/>
                  </a:lnTo>
                  <a:lnTo>
                    <a:pt x="50" y="2"/>
                  </a:lnTo>
                  <a:lnTo>
                    <a:pt x="50" y="2"/>
                  </a:lnTo>
                  <a:lnTo>
                    <a:pt x="51" y="2"/>
                  </a:lnTo>
                  <a:lnTo>
                    <a:pt x="53" y="2"/>
                  </a:lnTo>
                  <a:lnTo>
                    <a:pt x="55" y="3"/>
                  </a:lnTo>
                  <a:lnTo>
                    <a:pt x="55" y="3"/>
                  </a:lnTo>
                  <a:lnTo>
                    <a:pt x="57" y="3"/>
                  </a:lnTo>
                  <a:lnTo>
                    <a:pt x="59" y="3"/>
                  </a:lnTo>
                  <a:lnTo>
                    <a:pt x="59" y="5"/>
                  </a:lnTo>
                  <a:lnTo>
                    <a:pt x="60" y="5"/>
                  </a:lnTo>
                  <a:lnTo>
                    <a:pt x="62" y="7"/>
                  </a:lnTo>
                  <a:lnTo>
                    <a:pt x="62" y="7"/>
                  </a:lnTo>
                  <a:lnTo>
                    <a:pt x="64" y="9"/>
                  </a:lnTo>
                  <a:lnTo>
                    <a:pt x="64" y="9"/>
                  </a:lnTo>
                  <a:lnTo>
                    <a:pt x="66" y="10"/>
                  </a:lnTo>
                  <a:lnTo>
                    <a:pt x="66" y="10"/>
                  </a:lnTo>
                  <a:lnTo>
                    <a:pt x="67" y="12"/>
                  </a:lnTo>
                  <a:lnTo>
                    <a:pt x="67" y="14"/>
                  </a:lnTo>
                  <a:lnTo>
                    <a:pt x="69" y="14"/>
                  </a:lnTo>
                  <a:lnTo>
                    <a:pt x="69" y="16"/>
                  </a:lnTo>
                  <a:lnTo>
                    <a:pt x="71" y="17"/>
                  </a:lnTo>
                  <a:lnTo>
                    <a:pt x="71" y="19"/>
                  </a:lnTo>
                  <a:lnTo>
                    <a:pt x="73" y="21"/>
                  </a:lnTo>
                  <a:lnTo>
                    <a:pt x="73" y="21"/>
                  </a:lnTo>
                  <a:lnTo>
                    <a:pt x="73" y="21"/>
                  </a:lnTo>
                  <a:lnTo>
                    <a:pt x="73" y="21"/>
                  </a:lnTo>
                  <a:lnTo>
                    <a:pt x="73" y="23"/>
                  </a:lnTo>
                  <a:lnTo>
                    <a:pt x="73" y="23"/>
                  </a:lnTo>
                  <a:lnTo>
                    <a:pt x="74" y="25"/>
                  </a:lnTo>
                  <a:lnTo>
                    <a:pt x="74" y="25"/>
                  </a:lnTo>
                  <a:lnTo>
                    <a:pt x="74" y="28"/>
                  </a:lnTo>
                  <a:lnTo>
                    <a:pt x="74" y="28"/>
                  </a:lnTo>
                  <a:lnTo>
                    <a:pt x="74" y="32"/>
                  </a:lnTo>
                  <a:lnTo>
                    <a:pt x="74" y="32"/>
                  </a:lnTo>
                  <a:lnTo>
                    <a:pt x="76" y="40"/>
                  </a:lnTo>
                  <a:lnTo>
                    <a:pt x="76" y="40"/>
                  </a:lnTo>
                  <a:lnTo>
                    <a:pt x="78" y="49"/>
                  </a:lnTo>
                  <a:lnTo>
                    <a:pt x="78" y="49"/>
                  </a:lnTo>
                  <a:lnTo>
                    <a:pt x="80" y="54"/>
                  </a:lnTo>
                  <a:lnTo>
                    <a:pt x="80" y="54"/>
                  </a:lnTo>
                  <a:lnTo>
                    <a:pt x="80" y="60"/>
                  </a:lnTo>
                  <a:lnTo>
                    <a:pt x="81" y="63"/>
                  </a:lnTo>
                  <a:lnTo>
                    <a:pt x="83" y="69"/>
                  </a:lnTo>
                  <a:lnTo>
                    <a:pt x="85" y="70"/>
                  </a:lnTo>
                  <a:lnTo>
                    <a:pt x="85" y="74"/>
                  </a:lnTo>
                  <a:lnTo>
                    <a:pt x="87" y="76"/>
                  </a:lnTo>
                  <a:lnTo>
                    <a:pt x="87" y="77"/>
                  </a:lnTo>
                  <a:lnTo>
                    <a:pt x="88" y="81"/>
                  </a:lnTo>
                  <a:lnTo>
                    <a:pt x="88" y="83"/>
                  </a:lnTo>
                  <a:lnTo>
                    <a:pt x="90" y="84"/>
                  </a:lnTo>
                  <a:lnTo>
                    <a:pt x="92" y="86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43" name="Freeform 430"/>
            <p:cNvSpPr>
              <a:spLocks/>
            </p:cNvSpPr>
            <p:nvPr/>
          </p:nvSpPr>
          <p:spPr bwMode="auto">
            <a:xfrm>
              <a:off x="3078163" y="6564312"/>
              <a:ext cx="68263" cy="69850"/>
            </a:xfrm>
            <a:custGeom>
              <a:avLst/>
              <a:gdLst/>
              <a:ahLst/>
              <a:cxnLst>
                <a:cxn ang="0">
                  <a:pos x="1" y="86"/>
                </a:cxn>
                <a:cxn ang="0">
                  <a:pos x="3" y="81"/>
                </a:cxn>
                <a:cxn ang="0">
                  <a:pos x="7" y="74"/>
                </a:cxn>
                <a:cxn ang="0">
                  <a:pos x="8" y="64"/>
                </a:cxn>
                <a:cxn ang="0">
                  <a:pos x="10" y="55"/>
                </a:cxn>
                <a:cxn ang="0">
                  <a:pos x="12" y="46"/>
                </a:cxn>
                <a:cxn ang="0">
                  <a:pos x="14" y="34"/>
                </a:cxn>
                <a:cxn ang="0">
                  <a:pos x="14" y="30"/>
                </a:cxn>
                <a:cxn ang="0">
                  <a:pos x="15" y="27"/>
                </a:cxn>
                <a:cxn ang="0">
                  <a:pos x="15" y="23"/>
                </a:cxn>
                <a:cxn ang="0">
                  <a:pos x="19" y="19"/>
                </a:cxn>
                <a:cxn ang="0">
                  <a:pos x="21" y="14"/>
                </a:cxn>
                <a:cxn ang="0">
                  <a:pos x="24" y="12"/>
                </a:cxn>
                <a:cxn ang="0">
                  <a:pos x="26" y="9"/>
                </a:cxn>
                <a:cxn ang="0">
                  <a:pos x="29" y="7"/>
                </a:cxn>
                <a:cxn ang="0">
                  <a:pos x="33" y="5"/>
                </a:cxn>
                <a:cxn ang="0">
                  <a:pos x="37" y="4"/>
                </a:cxn>
                <a:cxn ang="0">
                  <a:pos x="45" y="2"/>
                </a:cxn>
                <a:cxn ang="0">
                  <a:pos x="56" y="2"/>
                </a:cxn>
                <a:cxn ang="0">
                  <a:pos x="61" y="2"/>
                </a:cxn>
                <a:cxn ang="0">
                  <a:pos x="74" y="2"/>
                </a:cxn>
                <a:cxn ang="0">
                  <a:pos x="75" y="2"/>
                </a:cxn>
                <a:cxn ang="0">
                  <a:pos x="79" y="2"/>
                </a:cxn>
                <a:cxn ang="0">
                  <a:pos x="82" y="2"/>
                </a:cxn>
                <a:cxn ang="0">
                  <a:pos x="84" y="0"/>
                </a:cxn>
                <a:cxn ang="0">
                  <a:pos x="86" y="0"/>
                </a:cxn>
                <a:cxn ang="0">
                  <a:pos x="84" y="2"/>
                </a:cxn>
                <a:cxn ang="0">
                  <a:pos x="84" y="5"/>
                </a:cxn>
                <a:cxn ang="0">
                  <a:pos x="84" y="7"/>
                </a:cxn>
                <a:cxn ang="0">
                  <a:pos x="84" y="9"/>
                </a:cxn>
                <a:cxn ang="0">
                  <a:pos x="84" y="14"/>
                </a:cxn>
                <a:cxn ang="0">
                  <a:pos x="84" y="23"/>
                </a:cxn>
                <a:cxn ang="0">
                  <a:pos x="84" y="37"/>
                </a:cxn>
                <a:cxn ang="0">
                  <a:pos x="84" y="44"/>
                </a:cxn>
                <a:cxn ang="0">
                  <a:pos x="82" y="49"/>
                </a:cxn>
                <a:cxn ang="0">
                  <a:pos x="82" y="55"/>
                </a:cxn>
                <a:cxn ang="0">
                  <a:pos x="81" y="56"/>
                </a:cxn>
                <a:cxn ang="0">
                  <a:pos x="77" y="60"/>
                </a:cxn>
                <a:cxn ang="0">
                  <a:pos x="75" y="64"/>
                </a:cxn>
                <a:cxn ang="0">
                  <a:pos x="72" y="67"/>
                </a:cxn>
                <a:cxn ang="0">
                  <a:pos x="68" y="69"/>
                </a:cxn>
                <a:cxn ang="0">
                  <a:pos x="65" y="71"/>
                </a:cxn>
                <a:cxn ang="0">
                  <a:pos x="63" y="71"/>
                </a:cxn>
                <a:cxn ang="0">
                  <a:pos x="59" y="72"/>
                </a:cxn>
                <a:cxn ang="0">
                  <a:pos x="52" y="72"/>
                </a:cxn>
                <a:cxn ang="0">
                  <a:pos x="45" y="74"/>
                </a:cxn>
                <a:cxn ang="0">
                  <a:pos x="31" y="78"/>
                </a:cxn>
                <a:cxn ang="0">
                  <a:pos x="21" y="79"/>
                </a:cxn>
                <a:cxn ang="0">
                  <a:pos x="12" y="83"/>
                </a:cxn>
                <a:cxn ang="0">
                  <a:pos x="5" y="86"/>
                </a:cxn>
                <a:cxn ang="0">
                  <a:pos x="0" y="90"/>
                </a:cxn>
              </a:cxnLst>
              <a:rect l="0" t="0" r="r" b="b"/>
              <a:pathLst>
                <a:path w="86" h="90">
                  <a:moveTo>
                    <a:pt x="0" y="90"/>
                  </a:moveTo>
                  <a:lnTo>
                    <a:pt x="0" y="88"/>
                  </a:lnTo>
                  <a:lnTo>
                    <a:pt x="1" y="86"/>
                  </a:lnTo>
                  <a:lnTo>
                    <a:pt x="1" y="85"/>
                  </a:lnTo>
                  <a:lnTo>
                    <a:pt x="3" y="83"/>
                  </a:lnTo>
                  <a:lnTo>
                    <a:pt x="3" y="81"/>
                  </a:lnTo>
                  <a:lnTo>
                    <a:pt x="5" y="78"/>
                  </a:lnTo>
                  <a:lnTo>
                    <a:pt x="5" y="76"/>
                  </a:lnTo>
                  <a:lnTo>
                    <a:pt x="7" y="74"/>
                  </a:lnTo>
                  <a:lnTo>
                    <a:pt x="7" y="74"/>
                  </a:lnTo>
                  <a:lnTo>
                    <a:pt x="8" y="69"/>
                  </a:lnTo>
                  <a:lnTo>
                    <a:pt x="8" y="64"/>
                  </a:lnTo>
                  <a:lnTo>
                    <a:pt x="10" y="60"/>
                  </a:lnTo>
                  <a:lnTo>
                    <a:pt x="10" y="60"/>
                  </a:lnTo>
                  <a:lnTo>
                    <a:pt x="10" y="55"/>
                  </a:lnTo>
                  <a:lnTo>
                    <a:pt x="10" y="55"/>
                  </a:lnTo>
                  <a:lnTo>
                    <a:pt x="12" y="46"/>
                  </a:lnTo>
                  <a:lnTo>
                    <a:pt x="12" y="46"/>
                  </a:lnTo>
                  <a:lnTo>
                    <a:pt x="14" y="37"/>
                  </a:lnTo>
                  <a:lnTo>
                    <a:pt x="14" y="37"/>
                  </a:lnTo>
                  <a:lnTo>
                    <a:pt x="14" y="34"/>
                  </a:lnTo>
                  <a:lnTo>
                    <a:pt x="14" y="34"/>
                  </a:lnTo>
                  <a:lnTo>
                    <a:pt x="14" y="30"/>
                  </a:lnTo>
                  <a:lnTo>
                    <a:pt x="14" y="30"/>
                  </a:lnTo>
                  <a:lnTo>
                    <a:pt x="15" y="27"/>
                  </a:lnTo>
                  <a:lnTo>
                    <a:pt x="15" y="27"/>
                  </a:lnTo>
                  <a:lnTo>
                    <a:pt x="15" y="27"/>
                  </a:lnTo>
                  <a:lnTo>
                    <a:pt x="15" y="27"/>
                  </a:lnTo>
                  <a:lnTo>
                    <a:pt x="15" y="25"/>
                  </a:lnTo>
                  <a:lnTo>
                    <a:pt x="15" y="23"/>
                  </a:lnTo>
                  <a:lnTo>
                    <a:pt x="17" y="21"/>
                  </a:lnTo>
                  <a:lnTo>
                    <a:pt x="17" y="19"/>
                  </a:lnTo>
                  <a:lnTo>
                    <a:pt x="19" y="19"/>
                  </a:lnTo>
                  <a:lnTo>
                    <a:pt x="19" y="18"/>
                  </a:lnTo>
                  <a:lnTo>
                    <a:pt x="19" y="16"/>
                  </a:lnTo>
                  <a:lnTo>
                    <a:pt x="21" y="14"/>
                  </a:lnTo>
                  <a:lnTo>
                    <a:pt x="21" y="14"/>
                  </a:lnTo>
                  <a:lnTo>
                    <a:pt x="22" y="12"/>
                  </a:lnTo>
                  <a:lnTo>
                    <a:pt x="24" y="12"/>
                  </a:lnTo>
                  <a:lnTo>
                    <a:pt x="24" y="11"/>
                  </a:lnTo>
                  <a:lnTo>
                    <a:pt x="26" y="11"/>
                  </a:lnTo>
                  <a:lnTo>
                    <a:pt x="26" y="9"/>
                  </a:lnTo>
                  <a:lnTo>
                    <a:pt x="28" y="9"/>
                  </a:lnTo>
                  <a:lnTo>
                    <a:pt x="29" y="7"/>
                  </a:lnTo>
                  <a:lnTo>
                    <a:pt x="29" y="7"/>
                  </a:lnTo>
                  <a:lnTo>
                    <a:pt x="31" y="7"/>
                  </a:lnTo>
                  <a:lnTo>
                    <a:pt x="33" y="5"/>
                  </a:lnTo>
                  <a:lnTo>
                    <a:pt x="33" y="5"/>
                  </a:lnTo>
                  <a:lnTo>
                    <a:pt x="35" y="5"/>
                  </a:lnTo>
                  <a:lnTo>
                    <a:pt x="37" y="5"/>
                  </a:lnTo>
                  <a:lnTo>
                    <a:pt x="37" y="4"/>
                  </a:lnTo>
                  <a:lnTo>
                    <a:pt x="40" y="4"/>
                  </a:lnTo>
                  <a:lnTo>
                    <a:pt x="42" y="4"/>
                  </a:lnTo>
                  <a:lnTo>
                    <a:pt x="45" y="2"/>
                  </a:lnTo>
                  <a:lnTo>
                    <a:pt x="47" y="2"/>
                  </a:lnTo>
                  <a:lnTo>
                    <a:pt x="51" y="2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72" y="2"/>
                  </a:lnTo>
                  <a:lnTo>
                    <a:pt x="72" y="2"/>
                  </a:lnTo>
                  <a:lnTo>
                    <a:pt x="74" y="2"/>
                  </a:lnTo>
                  <a:lnTo>
                    <a:pt x="74" y="2"/>
                  </a:lnTo>
                  <a:lnTo>
                    <a:pt x="75" y="2"/>
                  </a:lnTo>
                  <a:lnTo>
                    <a:pt x="75" y="2"/>
                  </a:lnTo>
                  <a:lnTo>
                    <a:pt x="77" y="2"/>
                  </a:lnTo>
                  <a:lnTo>
                    <a:pt x="77" y="2"/>
                  </a:lnTo>
                  <a:lnTo>
                    <a:pt x="79" y="2"/>
                  </a:lnTo>
                  <a:lnTo>
                    <a:pt x="79" y="2"/>
                  </a:lnTo>
                  <a:lnTo>
                    <a:pt x="81" y="2"/>
                  </a:lnTo>
                  <a:lnTo>
                    <a:pt x="82" y="2"/>
                  </a:lnTo>
                  <a:lnTo>
                    <a:pt x="82" y="0"/>
                  </a:lnTo>
                  <a:lnTo>
                    <a:pt x="84" y="0"/>
                  </a:lnTo>
                  <a:lnTo>
                    <a:pt x="84" y="0"/>
                  </a:lnTo>
                  <a:lnTo>
                    <a:pt x="86" y="0"/>
                  </a:lnTo>
                  <a:lnTo>
                    <a:pt x="86" y="0"/>
                  </a:lnTo>
                  <a:lnTo>
                    <a:pt x="86" y="0"/>
                  </a:lnTo>
                  <a:lnTo>
                    <a:pt x="86" y="0"/>
                  </a:lnTo>
                  <a:lnTo>
                    <a:pt x="84" y="2"/>
                  </a:lnTo>
                  <a:lnTo>
                    <a:pt x="84" y="2"/>
                  </a:lnTo>
                  <a:lnTo>
                    <a:pt x="84" y="4"/>
                  </a:lnTo>
                  <a:lnTo>
                    <a:pt x="84" y="4"/>
                  </a:lnTo>
                  <a:lnTo>
                    <a:pt x="84" y="5"/>
                  </a:lnTo>
                  <a:lnTo>
                    <a:pt x="84" y="5"/>
                  </a:lnTo>
                  <a:lnTo>
                    <a:pt x="84" y="5"/>
                  </a:lnTo>
                  <a:lnTo>
                    <a:pt x="84" y="7"/>
                  </a:lnTo>
                  <a:lnTo>
                    <a:pt x="84" y="7"/>
                  </a:lnTo>
                  <a:lnTo>
                    <a:pt x="84" y="9"/>
                  </a:lnTo>
                  <a:lnTo>
                    <a:pt x="84" y="9"/>
                  </a:lnTo>
                  <a:lnTo>
                    <a:pt x="84" y="12"/>
                  </a:lnTo>
                  <a:lnTo>
                    <a:pt x="84" y="12"/>
                  </a:lnTo>
                  <a:lnTo>
                    <a:pt x="84" y="14"/>
                  </a:lnTo>
                  <a:lnTo>
                    <a:pt x="84" y="14"/>
                  </a:lnTo>
                  <a:lnTo>
                    <a:pt x="84" y="23"/>
                  </a:lnTo>
                  <a:lnTo>
                    <a:pt x="84" y="23"/>
                  </a:lnTo>
                  <a:lnTo>
                    <a:pt x="84" y="28"/>
                  </a:lnTo>
                  <a:lnTo>
                    <a:pt x="86" y="34"/>
                  </a:lnTo>
                  <a:lnTo>
                    <a:pt x="84" y="37"/>
                  </a:lnTo>
                  <a:lnTo>
                    <a:pt x="84" y="39"/>
                  </a:lnTo>
                  <a:lnTo>
                    <a:pt x="84" y="42"/>
                  </a:lnTo>
                  <a:lnTo>
                    <a:pt x="84" y="44"/>
                  </a:lnTo>
                  <a:lnTo>
                    <a:pt x="84" y="48"/>
                  </a:lnTo>
                  <a:lnTo>
                    <a:pt x="84" y="49"/>
                  </a:lnTo>
                  <a:lnTo>
                    <a:pt x="82" y="49"/>
                  </a:lnTo>
                  <a:lnTo>
                    <a:pt x="82" y="51"/>
                  </a:lnTo>
                  <a:lnTo>
                    <a:pt x="82" y="53"/>
                  </a:lnTo>
                  <a:lnTo>
                    <a:pt x="82" y="55"/>
                  </a:lnTo>
                  <a:lnTo>
                    <a:pt x="81" y="55"/>
                  </a:lnTo>
                  <a:lnTo>
                    <a:pt x="81" y="56"/>
                  </a:lnTo>
                  <a:lnTo>
                    <a:pt x="81" y="56"/>
                  </a:lnTo>
                  <a:lnTo>
                    <a:pt x="79" y="58"/>
                  </a:lnTo>
                  <a:lnTo>
                    <a:pt x="79" y="60"/>
                  </a:lnTo>
                  <a:lnTo>
                    <a:pt x="77" y="60"/>
                  </a:lnTo>
                  <a:lnTo>
                    <a:pt x="77" y="62"/>
                  </a:lnTo>
                  <a:lnTo>
                    <a:pt x="75" y="64"/>
                  </a:lnTo>
                  <a:lnTo>
                    <a:pt x="75" y="64"/>
                  </a:lnTo>
                  <a:lnTo>
                    <a:pt x="74" y="65"/>
                  </a:lnTo>
                  <a:lnTo>
                    <a:pt x="74" y="65"/>
                  </a:lnTo>
                  <a:lnTo>
                    <a:pt x="72" y="67"/>
                  </a:lnTo>
                  <a:lnTo>
                    <a:pt x="70" y="67"/>
                  </a:lnTo>
                  <a:lnTo>
                    <a:pt x="68" y="69"/>
                  </a:lnTo>
                  <a:lnTo>
                    <a:pt x="68" y="69"/>
                  </a:lnTo>
                  <a:lnTo>
                    <a:pt x="66" y="69"/>
                  </a:lnTo>
                  <a:lnTo>
                    <a:pt x="65" y="71"/>
                  </a:lnTo>
                  <a:lnTo>
                    <a:pt x="65" y="71"/>
                  </a:lnTo>
                  <a:lnTo>
                    <a:pt x="63" y="71"/>
                  </a:lnTo>
                  <a:lnTo>
                    <a:pt x="63" y="71"/>
                  </a:lnTo>
                  <a:lnTo>
                    <a:pt x="63" y="71"/>
                  </a:lnTo>
                  <a:lnTo>
                    <a:pt x="63" y="71"/>
                  </a:lnTo>
                  <a:lnTo>
                    <a:pt x="59" y="72"/>
                  </a:lnTo>
                  <a:lnTo>
                    <a:pt x="59" y="72"/>
                  </a:lnTo>
                  <a:lnTo>
                    <a:pt x="56" y="72"/>
                  </a:lnTo>
                  <a:lnTo>
                    <a:pt x="56" y="72"/>
                  </a:lnTo>
                  <a:lnTo>
                    <a:pt x="52" y="72"/>
                  </a:lnTo>
                  <a:lnTo>
                    <a:pt x="52" y="72"/>
                  </a:lnTo>
                  <a:lnTo>
                    <a:pt x="45" y="74"/>
                  </a:lnTo>
                  <a:lnTo>
                    <a:pt x="45" y="74"/>
                  </a:lnTo>
                  <a:lnTo>
                    <a:pt x="35" y="76"/>
                  </a:lnTo>
                  <a:lnTo>
                    <a:pt x="35" y="76"/>
                  </a:lnTo>
                  <a:lnTo>
                    <a:pt x="31" y="78"/>
                  </a:lnTo>
                  <a:lnTo>
                    <a:pt x="31" y="78"/>
                  </a:lnTo>
                  <a:lnTo>
                    <a:pt x="26" y="79"/>
                  </a:lnTo>
                  <a:lnTo>
                    <a:pt x="21" y="79"/>
                  </a:lnTo>
                  <a:lnTo>
                    <a:pt x="15" y="81"/>
                  </a:lnTo>
                  <a:lnTo>
                    <a:pt x="14" y="83"/>
                  </a:lnTo>
                  <a:lnTo>
                    <a:pt x="12" y="83"/>
                  </a:lnTo>
                  <a:lnTo>
                    <a:pt x="10" y="85"/>
                  </a:lnTo>
                  <a:lnTo>
                    <a:pt x="7" y="85"/>
                  </a:lnTo>
                  <a:lnTo>
                    <a:pt x="5" y="86"/>
                  </a:lnTo>
                  <a:lnTo>
                    <a:pt x="3" y="88"/>
                  </a:lnTo>
                  <a:lnTo>
                    <a:pt x="1" y="88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44" name="Freeform 431"/>
            <p:cNvSpPr>
              <a:spLocks/>
            </p:cNvSpPr>
            <p:nvPr/>
          </p:nvSpPr>
          <p:spPr bwMode="auto">
            <a:xfrm>
              <a:off x="3146426" y="6369050"/>
              <a:ext cx="57150" cy="101600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7" y="7"/>
                </a:cxn>
                <a:cxn ang="0">
                  <a:pos x="40" y="16"/>
                </a:cxn>
                <a:cxn ang="0">
                  <a:pos x="51" y="34"/>
                </a:cxn>
                <a:cxn ang="0">
                  <a:pos x="63" y="48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4"/>
                </a:cxn>
                <a:cxn ang="0">
                  <a:pos x="72" y="71"/>
                </a:cxn>
                <a:cxn ang="0">
                  <a:pos x="72" y="76"/>
                </a:cxn>
                <a:cxn ang="0">
                  <a:pos x="72" y="81"/>
                </a:cxn>
                <a:cxn ang="0">
                  <a:pos x="67" y="90"/>
                </a:cxn>
                <a:cxn ang="0">
                  <a:pos x="60" y="99"/>
                </a:cxn>
                <a:cxn ang="0">
                  <a:pos x="46" y="115"/>
                </a:cxn>
                <a:cxn ang="0">
                  <a:pos x="40" y="120"/>
                </a:cxn>
                <a:cxn ang="0">
                  <a:pos x="37" y="127"/>
                </a:cxn>
                <a:cxn ang="0">
                  <a:pos x="37" y="127"/>
                </a:cxn>
                <a:cxn ang="0">
                  <a:pos x="35" y="120"/>
                </a:cxn>
                <a:cxn ang="0">
                  <a:pos x="28" y="115"/>
                </a:cxn>
                <a:cxn ang="0">
                  <a:pos x="14" y="101"/>
                </a:cxn>
                <a:cxn ang="0">
                  <a:pos x="7" y="94"/>
                </a:cxn>
                <a:cxn ang="0">
                  <a:pos x="2" y="83"/>
                </a:cxn>
                <a:cxn ang="0">
                  <a:pos x="0" y="78"/>
                </a:cxn>
                <a:cxn ang="0">
                  <a:pos x="0" y="73"/>
                </a:cxn>
                <a:cxn ang="0">
                  <a:pos x="0" y="67"/>
                </a:cxn>
                <a:cxn ang="0">
                  <a:pos x="3" y="60"/>
                </a:cxn>
                <a:cxn ang="0">
                  <a:pos x="3" y="60"/>
                </a:cxn>
                <a:cxn ang="0">
                  <a:pos x="9" y="50"/>
                </a:cxn>
                <a:cxn ang="0">
                  <a:pos x="19" y="36"/>
                </a:cxn>
                <a:cxn ang="0">
                  <a:pos x="28" y="18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2" h="127">
                  <a:moveTo>
                    <a:pt x="35" y="0"/>
                  </a:moveTo>
                  <a:lnTo>
                    <a:pt x="35" y="0"/>
                  </a:lnTo>
                  <a:lnTo>
                    <a:pt x="37" y="7"/>
                  </a:lnTo>
                  <a:lnTo>
                    <a:pt x="40" y="16"/>
                  </a:lnTo>
                  <a:lnTo>
                    <a:pt x="51" y="34"/>
                  </a:lnTo>
                  <a:lnTo>
                    <a:pt x="63" y="48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4"/>
                  </a:lnTo>
                  <a:lnTo>
                    <a:pt x="72" y="71"/>
                  </a:lnTo>
                  <a:lnTo>
                    <a:pt x="72" y="76"/>
                  </a:lnTo>
                  <a:lnTo>
                    <a:pt x="72" y="81"/>
                  </a:lnTo>
                  <a:lnTo>
                    <a:pt x="67" y="90"/>
                  </a:lnTo>
                  <a:lnTo>
                    <a:pt x="60" y="99"/>
                  </a:lnTo>
                  <a:lnTo>
                    <a:pt x="46" y="115"/>
                  </a:lnTo>
                  <a:lnTo>
                    <a:pt x="40" y="120"/>
                  </a:lnTo>
                  <a:lnTo>
                    <a:pt x="37" y="127"/>
                  </a:lnTo>
                  <a:lnTo>
                    <a:pt x="37" y="127"/>
                  </a:lnTo>
                  <a:lnTo>
                    <a:pt x="35" y="120"/>
                  </a:lnTo>
                  <a:lnTo>
                    <a:pt x="28" y="115"/>
                  </a:lnTo>
                  <a:lnTo>
                    <a:pt x="14" y="101"/>
                  </a:lnTo>
                  <a:lnTo>
                    <a:pt x="7" y="94"/>
                  </a:lnTo>
                  <a:lnTo>
                    <a:pt x="2" y="83"/>
                  </a:lnTo>
                  <a:lnTo>
                    <a:pt x="0" y="78"/>
                  </a:lnTo>
                  <a:lnTo>
                    <a:pt x="0" y="73"/>
                  </a:lnTo>
                  <a:lnTo>
                    <a:pt x="0" y="67"/>
                  </a:lnTo>
                  <a:lnTo>
                    <a:pt x="3" y="60"/>
                  </a:lnTo>
                  <a:lnTo>
                    <a:pt x="3" y="60"/>
                  </a:lnTo>
                  <a:lnTo>
                    <a:pt x="9" y="50"/>
                  </a:lnTo>
                  <a:lnTo>
                    <a:pt x="19" y="36"/>
                  </a:lnTo>
                  <a:lnTo>
                    <a:pt x="28" y="18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45" name="Freeform 432"/>
            <p:cNvSpPr>
              <a:spLocks/>
            </p:cNvSpPr>
            <p:nvPr/>
          </p:nvSpPr>
          <p:spPr bwMode="auto">
            <a:xfrm>
              <a:off x="3146426" y="6248400"/>
              <a:ext cx="57150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7" y="9"/>
                </a:cxn>
                <a:cxn ang="0">
                  <a:pos x="40" y="18"/>
                </a:cxn>
                <a:cxn ang="0">
                  <a:pos x="51" y="34"/>
                </a:cxn>
                <a:cxn ang="0">
                  <a:pos x="63" y="48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5"/>
                </a:cxn>
                <a:cxn ang="0">
                  <a:pos x="72" y="71"/>
                </a:cxn>
                <a:cxn ang="0">
                  <a:pos x="72" y="76"/>
                </a:cxn>
                <a:cxn ang="0">
                  <a:pos x="72" y="81"/>
                </a:cxn>
                <a:cxn ang="0">
                  <a:pos x="67" y="92"/>
                </a:cxn>
                <a:cxn ang="0">
                  <a:pos x="60" y="101"/>
                </a:cxn>
                <a:cxn ang="0">
                  <a:pos x="46" y="115"/>
                </a:cxn>
                <a:cxn ang="0">
                  <a:pos x="40" y="122"/>
                </a:cxn>
                <a:cxn ang="0">
                  <a:pos x="37" y="127"/>
                </a:cxn>
                <a:cxn ang="0">
                  <a:pos x="37" y="127"/>
                </a:cxn>
                <a:cxn ang="0">
                  <a:pos x="35" y="122"/>
                </a:cxn>
                <a:cxn ang="0">
                  <a:pos x="28" y="115"/>
                </a:cxn>
                <a:cxn ang="0">
                  <a:pos x="14" y="102"/>
                </a:cxn>
                <a:cxn ang="0">
                  <a:pos x="7" y="93"/>
                </a:cxn>
                <a:cxn ang="0">
                  <a:pos x="2" y="85"/>
                </a:cxn>
                <a:cxn ang="0">
                  <a:pos x="0" y="79"/>
                </a:cxn>
                <a:cxn ang="0">
                  <a:pos x="0" y="74"/>
                </a:cxn>
                <a:cxn ang="0">
                  <a:pos x="0" y="67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9" y="51"/>
                </a:cxn>
                <a:cxn ang="0">
                  <a:pos x="19" y="35"/>
                </a:cxn>
                <a:cxn ang="0">
                  <a:pos x="28" y="20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2" h="127">
                  <a:moveTo>
                    <a:pt x="35" y="0"/>
                  </a:moveTo>
                  <a:lnTo>
                    <a:pt x="35" y="0"/>
                  </a:lnTo>
                  <a:lnTo>
                    <a:pt x="37" y="9"/>
                  </a:lnTo>
                  <a:lnTo>
                    <a:pt x="40" y="18"/>
                  </a:lnTo>
                  <a:lnTo>
                    <a:pt x="51" y="34"/>
                  </a:lnTo>
                  <a:lnTo>
                    <a:pt x="63" y="48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5"/>
                  </a:lnTo>
                  <a:lnTo>
                    <a:pt x="72" y="71"/>
                  </a:lnTo>
                  <a:lnTo>
                    <a:pt x="72" y="76"/>
                  </a:lnTo>
                  <a:lnTo>
                    <a:pt x="72" y="81"/>
                  </a:lnTo>
                  <a:lnTo>
                    <a:pt x="67" y="92"/>
                  </a:lnTo>
                  <a:lnTo>
                    <a:pt x="60" y="101"/>
                  </a:lnTo>
                  <a:lnTo>
                    <a:pt x="46" y="115"/>
                  </a:lnTo>
                  <a:lnTo>
                    <a:pt x="40" y="122"/>
                  </a:lnTo>
                  <a:lnTo>
                    <a:pt x="37" y="127"/>
                  </a:lnTo>
                  <a:lnTo>
                    <a:pt x="37" y="127"/>
                  </a:lnTo>
                  <a:lnTo>
                    <a:pt x="35" y="122"/>
                  </a:lnTo>
                  <a:lnTo>
                    <a:pt x="28" y="115"/>
                  </a:lnTo>
                  <a:lnTo>
                    <a:pt x="14" y="102"/>
                  </a:lnTo>
                  <a:lnTo>
                    <a:pt x="7" y="93"/>
                  </a:lnTo>
                  <a:lnTo>
                    <a:pt x="2" y="85"/>
                  </a:lnTo>
                  <a:lnTo>
                    <a:pt x="0" y="79"/>
                  </a:lnTo>
                  <a:lnTo>
                    <a:pt x="0" y="74"/>
                  </a:lnTo>
                  <a:lnTo>
                    <a:pt x="0" y="67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9" y="51"/>
                  </a:lnTo>
                  <a:lnTo>
                    <a:pt x="19" y="35"/>
                  </a:lnTo>
                  <a:lnTo>
                    <a:pt x="28" y="20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46" name="Freeform 433"/>
            <p:cNvSpPr>
              <a:spLocks/>
            </p:cNvSpPr>
            <p:nvPr/>
          </p:nvSpPr>
          <p:spPr bwMode="auto">
            <a:xfrm>
              <a:off x="3146426" y="6126162"/>
              <a:ext cx="57150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7" y="9"/>
                </a:cxn>
                <a:cxn ang="0">
                  <a:pos x="40" y="18"/>
                </a:cxn>
                <a:cxn ang="0">
                  <a:pos x="51" y="33"/>
                </a:cxn>
                <a:cxn ang="0">
                  <a:pos x="63" y="49"/>
                </a:cxn>
                <a:cxn ang="0">
                  <a:pos x="70" y="60"/>
                </a:cxn>
                <a:cxn ang="0">
                  <a:pos x="70" y="60"/>
                </a:cxn>
                <a:cxn ang="0">
                  <a:pos x="72" y="65"/>
                </a:cxn>
                <a:cxn ang="0">
                  <a:pos x="72" y="70"/>
                </a:cxn>
                <a:cxn ang="0">
                  <a:pos x="72" y="77"/>
                </a:cxn>
                <a:cxn ang="0">
                  <a:pos x="72" y="83"/>
                </a:cxn>
                <a:cxn ang="0">
                  <a:pos x="67" y="92"/>
                </a:cxn>
                <a:cxn ang="0">
                  <a:pos x="60" y="100"/>
                </a:cxn>
                <a:cxn ang="0">
                  <a:pos x="46" y="114"/>
                </a:cxn>
                <a:cxn ang="0">
                  <a:pos x="40" y="121"/>
                </a:cxn>
                <a:cxn ang="0">
                  <a:pos x="37" y="127"/>
                </a:cxn>
                <a:cxn ang="0">
                  <a:pos x="37" y="127"/>
                </a:cxn>
                <a:cxn ang="0">
                  <a:pos x="35" y="121"/>
                </a:cxn>
                <a:cxn ang="0">
                  <a:pos x="28" y="116"/>
                </a:cxn>
                <a:cxn ang="0">
                  <a:pos x="14" y="102"/>
                </a:cxn>
                <a:cxn ang="0">
                  <a:pos x="7" y="93"/>
                </a:cxn>
                <a:cxn ang="0">
                  <a:pos x="2" y="84"/>
                </a:cxn>
                <a:cxn ang="0">
                  <a:pos x="0" y="79"/>
                </a:cxn>
                <a:cxn ang="0">
                  <a:pos x="0" y="74"/>
                </a:cxn>
                <a:cxn ang="0">
                  <a:pos x="0" y="69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9" y="51"/>
                </a:cxn>
                <a:cxn ang="0">
                  <a:pos x="19" y="37"/>
                </a:cxn>
                <a:cxn ang="0">
                  <a:pos x="28" y="19"/>
                </a:cxn>
                <a:cxn ang="0">
                  <a:pos x="33" y="11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2" h="127">
                  <a:moveTo>
                    <a:pt x="35" y="0"/>
                  </a:moveTo>
                  <a:lnTo>
                    <a:pt x="35" y="0"/>
                  </a:lnTo>
                  <a:lnTo>
                    <a:pt x="37" y="9"/>
                  </a:lnTo>
                  <a:lnTo>
                    <a:pt x="40" y="18"/>
                  </a:lnTo>
                  <a:lnTo>
                    <a:pt x="51" y="33"/>
                  </a:lnTo>
                  <a:lnTo>
                    <a:pt x="63" y="49"/>
                  </a:lnTo>
                  <a:lnTo>
                    <a:pt x="70" y="60"/>
                  </a:lnTo>
                  <a:lnTo>
                    <a:pt x="70" y="60"/>
                  </a:lnTo>
                  <a:lnTo>
                    <a:pt x="72" y="65"/>
                  </a:lnTo>
                  <a:lnTo>
                    <a:pt x="72" y="70"/>
                  </a:lnTo>
                  <a:lnTo>
                    <a:pt x="72" y="77"/>
                  </a:lnTo>
                  <a:lnTo>
                    <a:pt x="72" y="83"/>
                  </a:lnTo>
                  <a:lnTo>
                    <a:pt x="67" y="92"/>
                  </a:lnTo>
                  <a:lnTo>
                    <a:pt x="60" y="100"/>
                  </a:lnTo>
                  <a:lnTo>
                    <a:pt x="46" y="114"/>
                  </a:lnTo>
                  <a:lnTo>
                    <a:pt x="40" y="121"/>
                  </a:lnTo>
                  <a:lnTo>
                    <a:pt x="37" y="127"/>
                  </a:lnTo>
                  <a:lnTo>
                    <a:pt x="37" y="127"/>
                  </a:lnTo>
                  <a:lnTo>
                    <a:pt x="35" y="121"/>
                  </a:lnTo>
                  <a:lnTo>
                    <a:pt x="28" y="116"/>
                  </a:lnTo>
                  <a:lnTo>
                    <a:pt x="14" y="102"/>
                  </a:lnTo>
                  <a:lnTo>
                    <a:pt x="7" y="93"/>
                  </a:lnTo>
                  <a:lnTo>
                    <a:pt x="2" y="84"/>
                  </a:lnTo>
                  <a:lnTo>
                    <a:pt x="0" y="79"/>
                  </a:lnTo>
                  <a:lnTo>
                    <a:pt x="0" y="74"/>
                  </a:lnTo>
                  <a:lnTo>
                    <a:pt x="0" y="69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9" y="51"/>
                  </a:lnTo>
                  <a:lnTo>
                    <a:pt x="19" y="37"/>
                  </a:lnTo>
                  <a:lnTo>
                    <a:pt x="28" y="19"/>
                  </a:lnTo>
                  <a:lnTo>
                    <a:pt x="33" y="11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47" name="Freeform 434"/>
            <p:cNvSpPr>
              <a:spLocks/>
            </p:cNvSpPr>
            <p:nvPr/>
          </p:nvSpPr>
          <p:spPr bwMode="auto">
            <a:xfrm>
              <a:off x="3146426" y="6005512"/>
              <a:ext cx="57150" cy="101600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7" y="7"/>
                </a:cxn>
                <a:cxn ang="0">
                  <a:pos x="40" y="15"/>
                </a:cxn>
                <a:cxn ang="0">
                  <a:pos x="51" y="33"/>
                </a:cxn>
                <a:cxn ang="0">
                  <a:pos x="63" y="47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3"/>
                </a:cxn>
                <a:cxn ang="0">
                  <a:pos x="72" y="70"/>
                </a:cxn>
                <a:cxn ang="0">
                  <a:pos x="72" y="75"/>
                </a:cxn>
                <a:cxn ang="0">
                  <a:pos x="72" y="81"/>
                </a:cxn>
                <a:cxn ang="0">
                  <a:pos x="67" y="89"/>
                </a:cxn>
                <a:cxn ang="0">
                  <a:pos x="60" y="98"/>
                </a:cxn>
                <a:cxn ang="0">
                  <a:pos x="46" y="114"/>
                </a:cxn>
                <a:cxn ang="0">
                  <a:pos x="40" y="119"/>
                </a:cxn>
                <a:cxn ang="0">
                  <a:pos x="37" y="126"/>
                </a:cxn>
                <a:cxn ang="0">
                  <a:pos x="37" y="126"/>
                </a:cxn>
                <a:cxn ang="0">
                  <a:pos x="35" y="119"/>
                </a:cxn>
                <a:cxn ang="0">
                  <a:pos x="28" y="114"/>
                </a:cxn>
                <a:cxn ang="0">
                  <a:pos x="14" y="100"/>
                </a:cxn>
                <a:cxn ang="0">
                  <a:pos x="7" y="93"/>
                </a:cxn>
                <a:cxn ang="0">
                  <a:pos x="2" y="82"/>
                </a:cxn>
                <a:cxn ang="0">
                  <a:pos x="0" y="77"/>
                </a:cxn>
                <a:cxn ang="0">
                  <a:pos x="0" y="72"/>
                </a:cxn>
                <a:cxn ang="0">
                  <a:pos x="0" y="66"/>
                </a:cxn>
                <a:cxn ang="0">
                  <a:pos x="3" y="59"/>
                </a:cxn>
                <a:cxn ang="0">
                  <a:pos x="3" y="59"/>
                </a:cxn>
                <a:cxn ang="0">
                  <a:pos x="9" y="49"/>
                </a:cxn>
                <a:cxn ang="0">
                  <a:pos x="19" y="35"/>
                </a:cxn>
                <a:cxn ang="0">
                  <a:pos x="28" y="17"/>
                </a:cxn>
                <a:cxn ang="0">
                  <a:pos x="33" y="8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2" h="126">
                  <a:moveTo>
                    <a:pt x="35" y="0"/>
                  </a:moveTo>
                  <a:lnTo>
                    <a:pt x="35" y="0"/>
                  </a:lnTo>
                  <a:lnTo>
                    <a:pt x="37" y="7"/>
                  </a:lnTo>
                  <a:lnTo>
                    <a:pt x="40" y="15"/>
                  </a:lnTo>
                  <a:lnTo>
                    <a:pt x="51" y="33"/>
                  </a:lnTo>
                  <a:lnTo>
                    <a:pt x="63" y="47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3"/>
                  </a:lnTo>
                  <a:lnTo>
                    <a:pt x="72" y="70"/>
                  </a:lnTo>
                  <a:lnTo>
                    <a:pt x="72" y="75"/>
                  </a:lnTo>
                  <a:lnTo>
                    <a:pt x="72" y="81"/>
                  </a:lnTo>
                  <a:lnTo>
                    <a:pt x="67" y="89"/>
                  </a:lnTo>
                  <a:lnTo>
                    <a:pt x="60" y="98"/>
                  </a:lnTo>
                  <a:lnTo>
                    <a:pt x="46" y="114"/>
                  </a:lnTo>
                  <a:lnTo>
                    <a:pt x="40" y="119"/>
                  </a:lnTo>
                  <a:lnTo>
                    <a:pt x="37" y="126"/>
                  </a:lnTo>
                  <a:lnTo>
                    <a:pt x="37" y="126"/>
                  </a:lnTo>
                  <a:lnTo>
                    <a:pt x="35" y="119"/>
                  </a:lnTo>
                  <a:lnTo>
                    <a:pt x="28" y="114"/>
                  </a:lnTo>
                  <a:lnTo>
                    <a:pt x="14" y="100"/>
                  </a:lnTo>
                  <a:lnTo>
                    <a:pt x="7" y="93"/>
                  </a:lnTo>
                  <a:lnTo>
                    <a:pt x="2" y="82"/>
                  </a:lnTo>
                  <a:lnTo>
                    <a:pt x="0" y="77"/>
                  </a:lnTo>
                  <a:lnTo>
                    <a:pt x="0" y="72"/>
                  </a:lnTo>
                  <a:lnTo>
                    <a:pt x="0" y="66"/>
                  </a:lnTo>
                  <a:lnTo>
                    <a:pt x="3" y="59"/>
                  </a:lnTo>
                  <a:lnTo>
                    <a:pt x="3" y="59"/>
                  </a:lnTo>
                  <a:lnTo>
                    <a:pt x="9" y="49"/>
                  </a:lnTo>
                  <a:lnTo>
                    <a:pt x="19" y="35"/>
                  </a:lnTo>
                  <a:lnTo>
                    <a:pt x="28" y="17"/>
                  </a:lnTo>
                  <a:lnTo>
                    <a:pt x="33" y="8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48" name="Freeform 435"/>
            <p:cNvSpPr>
              <a:spLocks/>
            </p:cNvSpPr>
            <p:nvPr/>
          </p:nvSpPr>
          <p:spPr bwMode="auto">
            <a:xfrm>
              <a:off x="3146426" y="5884862"/>
              <a:ext cx="57150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7" y="9"/>
                </a:cxn>
                <a:cxn ang="0">
                  <a:pos x="40" y="18"/>
                </a:cxn>
                <a:cxn ang="0">
                  <a:pos x="51" y="34"/>
                </a:cxn>
                <a:cxn ang="0">
                  <a:pos x="63" y="48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5"/>
                </a:cxn>
                <a:cxn ang="0">
                  <a:pos x="72" y="71"/>
                </a:cxn>
                <a:cxn ang="0">
                  <a:pos x="72" y="76"/>
                </a:cxn>
                <a:cxn ang="0">
                  <a:pos x="72" y="81"/>
                </a:cxn>
                <a:cxn ang="0">
                  <a:pos x="67" y="92"/>
                </a:cxn>
                <a:cxn ang="0">
                  <a:pos x="60" y="101"/>
                </a:cxn>
                <a:cxn ang="0">
                  <a:pos x="46" y="115"/>
                </a:cxn>
                <a:cxn ang="0">
                  <a:pos x="40" y="122"/>
                </a:cxn>
                <a:cxn ang="0">
                  <a:pos x="37" y="127"/>
                </a:cxn>
                <a:cxn ang="0">
                  <a:pos x="37" y="127"/>
                </a:cxn>
                <a:cxn ang="0">
                  <a:pos x="35" y="122"/>
                </a:cxn>
                <a:cxn ang="0">
                  <a:pos x="28" y="115"/>
                </a:cxn>
                <a:cxn ang="0">
                  <a:pos x="14" y="102"/>
                </a:cxn>
                <a:cxn ang="0">
                  <a:pos x="7" y="94"/>
                </a:cxn>
                <a:cxn ang="0">
                  <a:pos x="2" y="85"/>
                </a:cxn>
                <a:cxn ang="0">
                  <a:pos x="0" y="80"/>
                </a:cxn>
                <a:cxn ang="0">
                  <a:pos x="0" y="74"/>
                </a:cxn>
                <a:cxn ang="0">
                  <a:pos x="0" y="67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9" y="51"/>
                </a:cxn>
                <a:cxn ang="0">
                  <a:pos x="19" y="36"/>
                </a:cxn>
                <a:cxn ang="0">
                  <a:pos x="28" y="20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2" h="127">
                  <a:moveTo>
                    <a:pt x="35" y="0"/>
                  </a:moveTo>
                  <a:lnTo>
                    <a:pt x="35" y="0"/>
                  </a:lnTo>
                  <a:lnTo>
                    <a:pt x="37" y="9"/>
                  </a:lnTo>
                  <a:lnTo>
                    <a:pt x="40" y="18"/>
                  </a:lnTo>
                  <a:lnTo>
                    <a:pt x="51" y="34"/>
                  </a:lnTo>
                  <a:lnTo>
                    <a:pt x="63" y="48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5"/>
                  </a:lnTo>
                  <a:lnTo>
                    <a:pt x="72" y="71"/>
                  </a:lnTo>
                  <a:lnTo>
                    <a:pt x="72" y="76"/>
                  </a:lnTo>
                  <a:lnTo>
                    <a:pt x="72" y="81"/>
                  </a:lnTo>
                  <a:lnTo>
                    <a:pt x="67" y="92"/>
                  </a:lnTo>
                  <a:lnTo>
                    <a:pt x="60" y="101"/>
                  </a:lnTo>
                  <a:lnTo>
                    <a:pt x="46" y="115"/>
                  </a:lnTo>
                  <a:lnTo>
                    <a:pt x="40" y="122"/>
                  </a:lnTo>
                  <a:lnTo>
                    <a:pt x="37" y="127"/>
                  </a:lnTo>
                  <a:lnTo>
                    <a:pt x="37" y="127"/>
                  </a:lnTo>
                  <a:lnTo>
                    <a:pt x="35" y="122"/>
                  </a:lnTo>
                  <a:lnTo>
                    <a:pt x="28" y="115"/>
                  </a:lnTo>
                  <a:lnTo>
                    <a:pt x="14" y="102"/>
                  </a:lnTo>
                  <a:lnTo>
                    <a:pt x="7" y="94"/>
                  </a:lnTo>
                  <a:lnTo>
                    <a:pt x="2" y="85"/>
                  </a:lnTo>
                  <a:lnTo>
                    <a:pt x="0" y="80"/>
                  </a:lnTo>
                  <a:lnTo>
                    <a:pt x="0" y="74"/>
                  </a:lnTo>
                  <a:lnTo>
                    <a:pt x="0" y="67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9" y="51"/>
                  </a:lnTo>
                  <a:lnTo>
                    <a:pt x="19" y="36"/>
                  </a:lnTo>
                  <a:lnTo>
                    <a:pt x="28" y="20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49" name="Freeform 436"/>
            <p:cNvSpPr>
              <a:spLocks/>
            </p:cNvSpPr>
            <p:nvPr/>
          </p:nvSpPr>
          <p:spPr bwMode="auto">
            <a:xfrm>
              <a:off x="3146426" y="5762625"/>
              <a:ext cx="57150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7" y="9"/>
                </a:cxn>
                <a:cxn ang="0">
                  <a:pos x="40" y="18"/>
                </a:cxn>
                <a:cxn ang="0">
                  <a:pos x="51" y="35"/>
                </a:cxn>
                <a:cxn ang="0">
                  <a:pos x="63" y="49"/>
                </a:cxn>
                <a:cxn ang="0">
                  <a:pos x="70" y="60"/>
                </a:cxn>
                <a:cxn ang="0">
                  <a:pos x="70" y="60"/>
                </a:cxn>
                <a:cxn ang="0">
                  <a:pos x="72" y="65"/>
                </a:cxn>
                <a:cxn ang="0">
                  <a:pos x="72" y="72"/>
                </a:cxn>
                <a:cxn ang="0">
                  <a:pos x="72" y="78"/>
                </a:cxn>
                <a:cxn ang="0">
                  <a:pos x="72" y="83"/>
                </a:cxn>
                <a:cxn ang="0">
                  <a:pos x="67" y="92"/>
                </a:cxn>
                <a:cxn ang="0">
                  <a:pos x="60" y="101"/>
                </a:cxn>
                <a:cxn ang="0">
                  <a:pos x="46" y="115"/>
                </a:cxn>
                <a:cxn ang="0">
                  <a:pos x="40" y="122"/>
                </a:cxn>
                <a:cxn ang="0">
                  <a:pos x="37" y="127"/>
                </a:cxn>
                <a:cxn ang="0">
                  <a:pos x="37" y="127"/>
                </a:cxn>
                <a:cxn ang="0">
                  <a:pos x="35" y="122"/>
                </a:cxn>
                <a:cxn ang="0">
                  <a:pos x="28" y="116"/>
                </a:cxn>
                <a:cxn ang="0">
                  <a:pos x="14" y="102"/>
                </a:cxn>
                <a:cxn ang="0">
                  <a:pos x="7" y="93"/>
                </a:cxn>
                <a:cxn ang="0">
                  <a:pos x="2" y="85"/>
                </a:cxn>
                <a:cxn ang="0">
                  <a:pos x="0" y="79"/>
                </a:cxn>
                <a:cxn ang="0">
                  <a:pos x="0" y="74"/>
                </a:cxn>
                <a:cxn ang="0">
                  <a:pos x="0" y="69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9" y="51"/>
                </a:cxn>
                <a:cxn ang="0">
                  <a:pos x="19" y="37"/>
                </a:cxn>
                <a:cxn ang="0">
                  <a:pos x="28" y="20"/>
                </a:cxn>
                <a:cxn ang="0">
                  <a:pos x="33" y="11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2" h="127">
                  <a:moveTo>
                    <a:pt x="35" y="0"/>
                  </a:moveTo>
                  <a:lnTo>
                    <a:pt x="35" y="0"/>
                  </a:lnTo>
                  <a:lnTo>
                    <a:pt x="37" y="9"/>
                  </a:lnTo>
                  <a:lnTo>
                    <a:pt x="40" y="18"/>
                  </a:lnTo>
                  <a:lnTo>
                    <a:pt x="51" y="35"/>
                  </a:lnTo>
                  <a:lnTo>
                    <a:pt x="63" y="49"/>
                  </a:lnTo>
                  <a:lnTo>
                    <a:pt x="70" y="60"/>
                  </a:lnTo>
                  <a:lnTo>
                    <a:pt x="70" y="60"/>
                  </a:lnTo>
                  <a:lnTo>
                    <a:pt x="72" y="65"/>
                  </a:lnTo>
                  <a:lnTo>
                    <a:pt x="72" y="72"/>
                  </a:lnTo>
                  <a:lnTo>
                    <a:pt x="72" y="78"/>
                  </a:lnTo>
                  <a:lnTo>
                    <a:pt x="72" y="83"/>
                  </a:lnTo>
                  <a:lnTo>
                    <a:pt x="67" y="92"/>
                  </a:lnTo>
                  <a:lnTo>
                    <a:pt x="60" y="101"/>
                  </a:lnTo>
                  <a:lnTo>
                    <a:pt x="46" y="115"/>
                  </a:lnTo>
                  <a:lnTo>
                    <a:pt x="40" y="122"/>
                  </a:lnTo>
                  <a:lnTo>
                    <a:pt x="37" y="127"/>
                  </a:lnTo>
                  <a:lnTo>
                    <a:pt x="37" y="127"/>
                  </a:lnTo>
                  <a:lnTo>
                    <a:pt x="35" y="122"/>
                  </a:lnTo>
                  <a:lnTo>
                    <a:pt x="28" y="116"/>
                  </a:lnTo>
                  <a:lnTo>
                    <a:pt x="14" y="102"/>
                  </a:lnTo>
                  <a:lnTo>
                    <a:pt x="7" y="93"/>
                  </a:lnTo>
                  <a:lnTo>
                    <a:pt x="2" y="85"/>
                  </a:lnTo>
                  <a:lnTo>
                    <a:pt x="0" y="79"/>
                  </a:lnTo>
                  <a:lnTo>
                    <a:pt x="0" y="74"/>
                  </a:lnTo>
                  <a:lnTo>
                    <a:pt x="0" y="69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9" y="51"/>
                  </a:lnTo>
                  <a:lnTo>
                    <a:pt x="19" y="37"/>
                  </a:lnTo>
                  <a:lnTo>
                    <a:pt x="28" y="20"/>
                  </a:lnTo>
                  <a:lnTo>
                    <a:pt x="33" y="11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50" name="Freeform 437"/>
            <p:cNvSpPr>
              <a:spLocks/>
            </p:cNvSpPr>
            <p:nvPr/>
          </p:nvSpPr>
          <p:spPr bwMode="auto">
            <a:xfrm>
              <a:off x="3146426" y="5641975"/>
              <a:ext cx="57150" cy="101600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7" y="7"/>
                </a:cxn>
                <a:cxn ang="0">
                  <a:pos x="40" y="16"/>
                </a:cxn>
                <a:cxn ang="0">
                  <a:pos x="51" y="33"/>
                </a:cxn>
                <a:cxn ang="0">
                  <a:pos x="63" y="47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5"/>
                </a:cxn>
                <a:cxn ang="0">
                  <a:pos x="72" y="70"/>
                </a:cxn>
                <a:cxn ang="0">
                  <a:pos x="72" y="75"/>
                </a:cxn>
                <a:cxn ang="0">
                  <a:pos x="72" y="81"/>
                </a:cxn>
                <a:cxn ang="0">
                  <a:pos x="67" y="90"/>
                </a:cxn>
                <a:cxn ang="0">
                  <a:pos x="60" y="98"/>
                </a:cxn>
                <a:cxn ang="0">
                  <a:pos x="46" y="114"/>
                </a:cxn>
                <a:cxn ang="0">
                  <a:pos x="40" y="119"/>
                </a:cxn>
                <a:cxn ang="0">
                  <a:pos x="37" y="126"/>
                </a:cxn>
                <a:cxn ang="0">
                  <a:pos x="37" y="126"/>
                </a:cxn>
                <a:cxn ang="0">
                  <a:pos x="35" y="121"/>
                </a:cxn>
                <a:cxn ang="0">
                  <a:pos x="28" y="114"/>
                </a:cxn>
                <a:cxn ang="0">
                  <a:pos x="14" y="100"/>
                </a:cxn>
                <a:cxn ang="0">
                  <a:pos x="7" y="93"/>
                </a:cxn>
                <a:cxn ang="0">
                  <a:pos x="2" y="82"/>
                </a:cxn>
                <a:cxn ang="0">
                  <a:pos x="0" y="79"/>
                </a:cxn>
                <a:cxn ang="0">
                  <a:pos x="0" y="72"/>
                </a:cxn>
                <a:cxn ang="0">
                  <a:pos x="0" y="67"/>
                </a:cxn>
                <a:cxn ang="0">
                  <a:pos x="3" y="60"/>
                </a:cxn>
                <a:cxn ang="0">
                  <a:pos x="3" y="60"/>
                </a:cxn>
                <a:cxn ang="0">
                  <a:pos x="9" y="49"/>
                </a:cxn>
                <a:cxn ang="0">
                  <a:pos x="19" y="35"/>
                </a:cxn>
                <a:cxn ang="0">
                  <a:pos x="28" y="17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2" h="126">
                  <a:moveTo>
                    <a:pt x="35" y="0"/>
                  </a:moveTo>
                  <a:lnTo>
                    <a:pt x="35" y="0"/>
                  </a:lnTo>
                  <a:lnTo>
                    <a:pt x="37" y="7"/>
                  </a:lnTo>
                  <a:lnTo>
                    <a:pt x="40" y="16"/>
                  </a:lnTo>
                  <a:lnTo>
                    <a:pt x="51" y="33"/>
                  </a:lnTo>
                  <a:lnTo>
                    <a:pt x="63" y="47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5"/>
                  </a:lnTo>
                  <a:lnTo>
                    <a:pt x="72" y="70"/>
                  </a:lnTo>
                  <a:lnTo>
                    <a:pt x="72" y="75"/>
                  </a:lnTo>
                  <a:lnTo>
                    <a:pt x="72" y="81"/>
                  </a:lnTo>
                  <a:lnTo>
                    <a:pt x="67" y="90"/>
                  </a:lnTo>
                  <a:lnTo>
                    <a:pt x="60" y="98"/>
                  </a:lnTo>
                  <a:lnTo>
                    <a:pt x="46" y="114"/>
                  </a:lnTo>
                  <a:lnTo>
                    <a:pt x="40" y="119"/>
                  </a:lnTo>
                  <a:lnTo>
                    <a:pt x="37" y="126"/>
                  </a:lnTo>
                  <a:lnTo>
                    <a:pt x="37" y="126"/>
                  </a:lnTo>
                  <a:lnTo>
                    <a:pt x="35" y="121"/>
                  </a:lnTo>
                  <a:lnTo>
                    <a:pt x="28" y="114"/>
                  </a:lnTo>
                  <a:lnTo>
                    <a:pt x="14" y="100"/>
                  </a:lnTo>
                  <a:lnTo>
                    <a:pt x="7" y="93"/>
                  </a:lnTo>
                  <a:lnTo>
                    <a:pt x="2" y="82"/>
                  </a:lnTo>
                  <a:lnTo>
                    <a:pt x="0" y="79"/>
                  </a:lnTo>
                  <a:lnTo>
                    <a:pt x="0" y="72"/>
                  </a:lnTo>
                  <a:lnTo>
                    <a:pt x="0" y="67"/>
                  </a:lnTo>
                  <a:lnTo>
                    <a:pt x="3" y="60"/>
                  </a:lnTo>
                  <a:lnTo>
                    <a:pt x="3" y="60"/>
                  </a:lnTo>
                  <a:lnTo>
                    <a:pt x="9" y="49"/>
                  </a:lnTo>
                  <a:lnTo>
                    <a:pt x="19" y="35"/>
                  </a:lnTo>
                  <a:lnTo>
                    <a:pt x="28" y="17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51" name="Freeform 438"/>
            <p:cNvSpPr>
              <a:spLocks/>
            </p:cNvSpPr>
            <p:nvPr/>
          </p:nvSpPr>
          <p:spPr bwMode="auto">
            <a:xfrm>
              <a:off x="3146426" y="5521325"/>
              <a:ext cx="57150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7" y="8"/>
                </a:cxn>
                <a:cxn ang="0">
                  <a:pos x="40" y="17"/>
                </a:cxn>
                <a:cxn ang="0">
                  <a:pos x="51" y="33"/>
                </a:cxn>
                <a:cxn ang="0">
                  <a:pos x="63" y="47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5"/>
                </a:cxn>
                <a:cxn ang="0">
                  <a:pos x="72" y="70"/>
                </a:cxn>
                <a:cxn ang="0">
                  <a:pos x="72" y="75"/>
                </a:cxn>
                <a:cxn ang="0">
                  <a:pos x="72" y="81"/>
                </a:cxn>
                <a:cxn ang="0">
                  <a:pos x="67" y="91"/>
                </a:cxn>
                <a:cxn ang="0">
                  <a:pos x="60" y="100"/>
                </a:cxn>
                <a:cxn ang="0">
                  <a:pos x="46" y="114"/>
                </a:cxn>
                <a:cxn ang="0">
                  <a:pos x="40" y="121"/>
                </a:cxn>
                <a:cxn ang="0">
                  <a:pos x="37" y="126"/>
                </a:cxn>
                <a:cxn ang="0">
                  <a:pos x="37" y="126"/>
                </a:cxn>
                <a:cxn ang="0">
                  <a:pos x="35" y="121"/>
                </a:cxn>
                <a:cxn ang="0">
                  <a:pos x="28" y="114"/>
                </a:cxn>
                <a:cxn ang="0">
                  <a:pos x="14" y="102"/>
                </a:cxn>
                <a:cxn ang="0">
                  <a:pos x="7" y="93"/>
                </a:cxn>
                <a:cxn ang="0">
                  <a:pos x="2" y="84"/>
                </a:cxn>
                <a:cxn ang="0">
                  <a:pos x="0" y="79"/>
                </a:cxn>
                <a:cxn ang="0">
                  <a:pos x="0" y="73"/>
                </a:cxn>
                <a:cxn ang="0">
                  <a:pos x="0" y="66"/>
                </a:cxn>
                <a:cxn ang="0">
                  <a:pos x="3" y="61"/>
                </a:cxn>
                <a:cxn ang="0">
                  <a:pos x="3" y="61"/>
                </a:cxn>
                <a:cxn ang="0">
                  <a:pos x="9" y="51"/>
                </a:cxn>
                <a:cxn ang="0">
                  <a:pos x="19" y="36"/>
                </a:cxn>
                <a:cxn ang="0">
                  <a:pos x="28" y="19"/>
                </a:cxn>
                <a:cxn ang="0">
                  <a:pos x="33" y="8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2" h="126">
                  <a:moveTo>
                    <a:pt x="35" y="0"/>
                  </a:moveTo>
                  <a:lnTo>
                    <a:pt x="35" y="0"/>
                  </a:lnTo>
                  <a:lnTo>
                    <a:pt x="37" y="8"/>
                  </a:lnTo>
                  <a:lnTo>
                    <a:pt x="40" y="17"/>
                  </a:lnTo>
                  <a:lnTo>
                    <a:pt x="51" y="33"/>
                  </a:lnTo>
                  <a:lnTo>
                    <a:pt x="63" y="47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5"/>
                  </a:lnTo>
                  <a:lnTo>
                    <a:pt x="72" y="70"/>
                  </a:lnTo>
                  <a:lnTo>
                    <a:pt x="72" y="75"/>
                  </a:lnTo>
                  <a:lnTo>
                    <a:pt x="72" y="81"/>
                  </a:lnTo>
                  <a:lnTo>
                    <a:pt x="67" y="91"/>
                  </a:lnTo>
                  <a:lnTo>
                    <a:pt x="60" y="100"/>
                  </a:lnTo>
                  <a:lnTo>
                    <a:pt x="46" y="114"/>
                  </a:lnTo>
                  <a:lnTo>
                    <a:pt x="40" y="121"/>
                  </a:lnTo>
                  <a:lnTo>
                    <a:pt x="37" y="126"/>
                  </a:lnTo>
                  <a:lnTo>
                    <a:pt x="37" y="126"/>
                  </a:lnTo>
                  <a:lnTo>
                    <a:pt x="35" y="121"/>
                  </a:lnTo>
                  <a:lnTo>
                    <a:pt x="28" y="114"/>
                  </a:lnTo>
                  <a:lnTo>
                    <a:pt x="14" y="102"/>
                  </a:lnTo>
                  <a:lnTo>
                    <a:pt x="7" y="93"/>
                  </a:lnTo>
                  <a:lnTo>
                    <a:pt x="2" y="84"/>
                  </a:lnTo>
                  <a:lnTo>
                    <a:pt x="0" y="79"/>
                  </a:lnTo>
                  <a:lnTo>
                    <a:pt x="0" y="73"/>
                  </a:lnTo>
                  <a:lnTo>
                    <a:pt x="0" y="66"/>
                  </a:lnTo>
                  <a:lnTo>
                    <a:pt x="3" y="61"/>
                  </a:lnTo>
                  <a:lnTo>
                    <a:pt x="3" y="61"/>
                  </a:lnTo>
                  <a:lnTo>
                    <a:pt x="9" y="51"/>
                  </a:lnTo>
                  <a:lnTo>
                    <a:pt x="19" y="36"/>
                  </a:lnTo>
                  <a:lnTo>
                    <a:pt x="28" y="19"/>
                  </a:lnTo>
                  <a:lnTo>
                    <a:pt x="33" y="8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52" name="Freeform 439"/>
            <p:cNvSpPr>
              <a:spLocks/>
            </p:cNvSpPr>
            <p:nvPr/>
          </p:nvSpPr>
          <p:spPr bwMode="auto">
            <a:xfrm>
              <a:off x="3146426" y="5399088"/>
              <a:ext cx="57150" cy="101600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7" y="9"/>
                </a:cxn>
                <a:cxn ang="0">
                  <a:pos x="40" y="18"/>
                </a:cxn>
                <a:cxn ang="0">
                  <a:pos x="51" y="36"/>
                </a:cxn>
                <a:cxn ang="0">
                  <a:pos x="63" y="50"/>
                </a:cxn>
                <a:cxn ang="0">
                  <a:pos x="70" y="60"/>
                </a:cxn>
                <a:cxn ang="0">
                  <a:pos x="70" y="60"/>
                </a:cxn>
                <a:cxn ang="0">
                  <a:pos x="72" y="65"/>
                </a:cxn>
                <a:cxn ang="0">
                  <a:pos x="72" y="73"/>
                </a:cxn>
                <a:cxn ang="0">
                  <a:pos x="72" y="78"/>
                </a:cxn>
                <a:cxn ang="0">
                  <a:pos x="72" y="83"/>
                </a:cxn>
                <a:cxn ang="0">
                  <a:pos x="67" y="92"/>
                </a:cxn>
                <a:cxn ang="0">
                  <a:pos x="60" y="101"/>
                </a:cxn>
                <a:cxn ang="0">
                  <a:pos x="46" y="115"/>
                </a:cxn>
                <a:cxn ang="0">
                  <a:pos x="40" y="122"/>
                </a:cxn>
                <a:cxn ang="0">
                  <a:pos x="37" y="129"/>
                </a:cxn>
                <a:cxn ang="0">
                  <a:pos x="37" y="129"/>
                </a:cxn>
                <a:cxn ang="0">
                  <a:pos x="35" y="122"/>
                </a:cxn>
                <a:cxn ang="0">
                  <a:pos x="28" y="117"/>
                </a:cxn>
                <a:cxn ang="0">
                  <a:pos x="14" y="102"/>
                </a:cxn>
                <a:cxn ang="0">
                  <a:pos x="7" y="94"/>
                </a:cxn>
                <a:cxn ang="0">
                  <a:pos x="2" y="85"/>
                </a:cxn>
                <a:cxn ang="0">
                  <a:pos x="0" y="80"/>
                </a:cxn>
                <a:cxn ang="0">
                  <a:pos x="0" y="74"/>
                </a:cxn>
                <a:cxn ang="0">
                  <a:pos x="0" y="69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9" y="51"/>
                </a:cxn>
                <a:cxn ang="0">
                  <a:pos x="19" y="37"/>
                </a:cxn>
                <a:cxn ang="0">
                  <a:pos x="28" y="20"/>
                </a:cxn>
                <a:cxn ang="0">
                  <a:pos x="33" y="11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2" h="129">
                  <a:moveTo>
                    <a:pt x="35" y="0"/>
                  </a:moveTo>
                  <a:lnTo>
                    <a:pt x="35" y="0"/>
                  </a:lnTo>
                  <a:lnTo>
                    <a:pt x="37" y="9"/>
                  </a:lnTo>
                  <a:lnTo>
                    <a:pt x="40" y="18"/>
                  </a:lnTo>
                  <a:lnTo>
                    <a:pt x="51" y="36"/>
                  </a:lnTo>
                  <a:lnTo>
                    <a:pt x="63" y="50"/>
                  </a:lnTo>
                  <a:lnTo>
                    <a:pt x="70" y="60"/>
                  </a:lnTo>
                  <a:lnTo>
                    <a:pt x="70" y="60"/>
                  </a:lnTo>
                  <a:lnTo>
                    <a:pt x="72" y="65"/>
                  </a:lnTo>
                  <a:lnTo>
                    <a:pt x="72" y="73"/>
                  </a:lnTo>
                  <a:lnTo>
                    <a:pt x="72" y="78"/>
                  </a:lnTo>
                  <a:lnTo>
                    <a:pt x="72" y="83"/>
                  </a:lnTo>
                  <a:lnTo>
                    <a:pt x="67" y="92"/>
                  </a:lnTo>
                  <a:lnTo>
                    <a:pt x="60" y="101"/>
                  </a:lnTo>
                  <a:lnTo>
                    <a:pt x="46" y="115"/>
                  </a:lnTo>
                  <a:lnTo>
                    <a:pt x="40" y="122"/>
                  </a:lnTo>
                  <a:lnTo>
                    <a:pt x="37" y="129"/>
                  </a:lnTo>
                  <a:lnTo>
                    <a:pt x="37" y="129"/>
                  </a:lnTo>
                  <a:lnTo>
                    <a:pt x="35" y="122"/>
                  </a:lnTo>
                  <a:lnTo>
                    <a:pt x="28" y="117"/>
                  </a:lnTo>
                  <a:lnTo>
                    <a:pt x="14" y="102"/>
                  </a:lnTo>
                  <a:lnTo>
                    <a:pt x="7" y="94"/>
                  </a:lnTo>
                  <a:lnTo>
                    <a:pt x="2" y="85"/>
                  </a:lnTo>
                  <a:lnTo>
                    <a:pt x="0" y="80"/>
                  </a:lnTo>
                  <a:lnTo>
                    <a:pt x="0" y="74"/>
                  </a:lnTo>
                  <a:lnTo>
                    <a:pt x="0" y="69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9" y="51"/>
                  </a:lnTo>
                  <a:lnTo>
                    <a:pt x="19" y="37"/>
                  </a:lnTo>
                  <a:lnTo>
                    <a:pt x="28" y="20"/>
                  </a:lnTo>
                  <a:lnTo>
                    <a:pt x="33" y="11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53" name="Freeform 440"/>
            <p:cNvSpPr>
              <a:spLocks/>
            </p:cNvSpPr>
            <p:nvPr/>
          </p:nvSpPr>
          <p:spPr bwMode="auto">
            <a:xfrm>
              <a:off x="3146426" y="5278438"/>
              <a:ext cx="57150" cy="101600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7" y="9"/>
                </a:cxn>
                <a:cxn ang="0">
                  <a:pos x="40" y="16"/>
                </a:cxn>
                <a:cxn ang="0">
                  <a:pos x="51" y="33"/>
                </a:cxn>
                <a:cxn ang="0">
                  <a:pos x="63" y="47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5"/>
                </a:cxn>
                <a:cxn ang="0">
                  <a:pos x="72" y="70"/>
                </a:cxn>
                <a:cxn ang="0">
                  <a:pos x="72" y="76"/>
                </a:cxn>
                <a:cxn ang="0">
                  <a:pos x="72" y="81"/>
                </a:cxn>
                <a:cxn ang="0">
                  <a:pos x="67" y="91"/>
                </a:cxn>
                <a:cxn ang="0">
                  <a:pos x="60" y="99"/>
                </a:cxn>
                <a:cxn ang="0">
                  <a:pos x="46" y="114"/>
                </a:cxn>
                <a:cxn ang="0">
                  <a:pos x="40" y="120"/>
                </a:cxn>
                <a:cxn ang="0">
                  <a:pos x="37" y="127"/>
                </a:cxn>
                <a:cxn ang="0">
                  <a:pos x="37" y="127"/>
                </a:cxn>
                <a:cxn ang="0">
                  <a:pos x="35" y="121"/>
                </a:cxn>
                <a:cxn ang="0">
                  <a:pos x="28" y="114"/>
                </a:cxn>
                <a:cxn ang="0">
                  <a:pos x="14" y="100"/>
                </a:cxn>
                <a:cxn ang="0">
                  <a:pos x="7" y="93"/>
                </a:cxn>
                <a:cxn ang="0">
                  <a:pos x="2" y="84"/>
                </a:cxn>
                <a:cxn ang="0">
                  <a:pos x="0" y="79"/>
                </a:cxn>
                <a:cxn ang="0">
                  <a:pos x="0" y="72"/>
                </a:cxn>
                <a:cxn ang="0">
                  <a:pos x="0" y="67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9" y="51"/>
                </a:cxn>
                <a:cxn ang="0">
                  <a:pos x="19" y="35"/>
                </a:cxn>
                <a:cxn ang="0">
                  <a:pos x="28" y="18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2" h="127">
                  <a:moveTo>
                    <a:pt x="35" y="0"/>
                  </a:moveTo>
                  <a:lnTo>
                    <a:pt x="35" y="0"/>
                  </a:lnTo>
                  <a:lnTo>
                    <a:pt x="37" y="9"/>
                  </a:lnTo>
                  <a:lnTo>
                    <a:pt x="40" y="16"/>
                  </a:lnTo>
                  <a:lnTo>
                    <a:pt x="51" y="33"/>
                  </a:lnTo>
                  <a:lnTo>
                    <a:pt x="63" y="47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5"/>
                  </a:lnTo>
                  <a:lnTo>
                    <a:pt x="72" y="70"/>
                  </a:lnTo>
                  <a:lnTo>
                    <a:pt x="72" y="76"/>
                  </a:lnTo>
                  <a:lnTo>
                    <a:pt x="72" y="81"/>
                  </a:lnTo>
                  <a:lnTo>
                    <a:pt x="67" y="91"/>
                  </a:lnTo>
                  <a:lnTo>
                    <a:pt x="60" y="99"/>
                  </a:lnTo>
                  <a:lnTo>
                    <a:pt x="46" y="114"/>
                  </a:lnTo>
                  <a:lnTo>
                    <a:pt x="40" y="120"/>
                  </a:lnTo>
                  <a:lnTo>
                    <a:pt x="37" y="127"/>
                  </a:lnTo>
                  <a:lnTo>
                    <a:pt x="37" y="127"/>
                  </a:lnTo>
                  <a:lnTo>
                    <a:pt x="35" y="121"/>
                  </a:lnTo>
                  <a:lnTo>
                    <a:pt x="28" y="114"/>
                  </a:lnTo>
                  <a:lnTo>
                    <a:pt x="14" y="100"/>
                  </a:lnTo>
                  <a:lnTo>
                    <a:pt x="7" y="93"/>
                  </a:lnTo>
                  <a:lnTo>
                    <a:pt x="2" y="84"/>
                  </a:lnTo>
                  <a:lnTo>
                    <a:pt x="0" y="79"/>
                  </a:lnTo>
                  <a:lnTo>
                    <a:pt x="0" y="72"/>
                  </a:lnTo>
                  <a:lnTo>
                    <a:pt x="0" y="67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9" y="51"/>
                  </a:lnTo>
                  <a:lnTo>
                    <a:pt x="19" y="35"/>
                  </a:lnTo>
                  <a:lnTo>
                    <a:pt x="28" y="18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54" name="Freeform 441"/>
            <p:cNvSpPr>
              <a:spLocks/>
            </p:cNvSpPr>
            <p:nvPr/>
          </p:nvSpPr>
          <p:spPr bwMode="auto">
            <a:xfrm>
              <a:off x="3146426" y="5157788"/>
              <a:ext cx="57150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7" y="9"/>
                </a:cxn>
                <a:cxn ang="0">
                  <a:pos x="40" y="17"/>
                </a:cxn>
                <a:cxn ang="0">
                  <a:pos x="51" y="33"/>
                </a:cxn>
                <a:cxn ang="0">
                  <a:pos x="63" y="49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5"/>
                </a:cxn>
                <a:cxn ang="0">
                  <a:pos x="72" y="70"/>
                </a:cxn>
                <a:cxn ang="0">
                  <a:pos x="72" y="75"/>
                </a:cxn>
                <a:cxn ang="0">
                  <a:pos x="72" y="81"/>
                </a:cxn>
                <a:cxn ang="0">
                  <a:pos x="67" y="91"/>
                </a:cxn>
                <a:cxn ang="0">
                  <a:pos x="60" y="100"/>
                </a:cxn>
                <a:cxn ang="0">
                  <a:pos x="46" y="114"/>
                </a:cxn>
                <a:cxn ang="0">
                  <a:pos x="40" y="121"/>
                </a:cxn>
                <a:cxn ang="0">
                  <a:pos x="37" y="126"/>
                </a:cxn>
                <a:cxn ang="0">
                  <a:pos x="37" y="126"/>
                </a:cxn>
                <a:cxn ang="0">
                  <a:pos x="35" y="121"/>
                </a:cxn>
                <a:cxn ang="0">
                  <a:pos x="28" y="116"/>
                </a:cxn>
                <a:cxn ang="0">
                  <a:pos x="14" y="102"/>
                </a:cxn>
                <a:cxn ang="0">
                  <a:pos x="7" y="93"/>
                </a:cxn>
                <a:cxn ang="0">
                  <a:pos x="2" y="84"/>
                </a:cxn>
                <a:cxn ang="0">
                  <a:pos x="0" y="79"/>
                </a:cxn>
                <a:cxn ang="0">
                  <a:pos x="0" y="74"/>
                </a:cxn>
                <a:cxn ang="0">
                  <a:pos x="0" y="67"/>
                </a:cxn>
                <a:cxn ang="0">
                  <a:pos x="3" y="61"/>
                </a:cxn>
                <a:cxn ang="0">
                  <a:pos x="3" y="61"/>
                </a:cxn>
                <a:cxn ang="0">
                  <a:pos x="9" y="51"/>
                </a:cxn>
                <a:cxn ang="0">
                  <a:pos x="19" y="37"/>
                </a:cxn>
                <a:cxn ang="0">
                  <a:pos x="28" y="19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2" h="126">
                  <a:moveTo>
                    <a:pt x="35" y="0"/>
                  </a:moveTo>
                  <a:lnTo>
                    <a:pt x="35" y="0"/>
                  </a:lnTo>
                  <a:lnTo>
                    <a:pt x="37" y="9"/>
                  </a:lnTo>
                  <a:lnTo>
                    <a:pt x="40" y="17"/>
                  </a:lnTo>
                  <a:lnTo>
                    <a:pt x="51" y="33"/>
                  </a:lnTo>
                  <a:lnTo>
                    <a:pt x="63" y="49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5"/>
                  </a:lnTo>
                  <a:lnTo>
                    <a:pt x="72" y="70"/>
                  </a:lnTo>
                  <a:lnTo>
                    <a:pt x="72" y="75"/>
                  </a:lnTo>
                  <a:lnTo>
                    <a:pt x="72" y="81"/>
                  </a:lnTo>
                  <a:lnTo>
                    <a:pt x="67" y="91"/>
                  </a:lnTo>
                  <a:lnTo>
                    <a:pt x="60" y="100"/>
                  </a:lnTo>
                  <a:lnTo>
                    <a:pt x="46" y="114"/>
                  </a:lnTo>
                  <a:lnTo>
                    <a:pt x="40" y="121"/>
                  </a:lnTo>
                  <a:lnTo>
                    <a:pt x="37" y="126"/>
                  </a:lnTo>
                  <a:lnTo>
                    <a:pt x="37" y="126"/>
                  </a:lnTo>
                  <a:lnTo>
                    <a:pt x="35" y="121"/>
                  </a:lnTo>
                  <a:lnTo>
                    <a:pt x="28" y="116"/>
                  </a:lnTo>
                  <a:lnTo>
                    <a:pt x="14" y="102"/>
                  </a:lnTo>
                  <a:lnTo>
                    <a:pt x="7" y="93"/>
                  </a:lnTo>
                  <a:lnTo>
                    <a:pt x="2" y="84"/>
                  </a:lnTo>
                  <a:lnTo>
                    <a:pt x="0" y="79"/>
                  </a:lnTo>
                  <a:lnTo>
                    <a:pt x="0" y="74"/>
                  </a:lnTo>
                  <a:lnTo>
                    <a:pt x="0" y="67"/>
                  </a:lnTo>
                  <a:lnTo>
                    <a:pt x="3" y="61"/>
                  </a:lnTo>
                  <a:lnTo>
                    <a:pt x="3" y="61"/>
                  </a:lnTo>
                  <a:lnTo>
                    <a:pt x="9" y="51"/>
                  </a:lnTo>
                  <a:lnTo>
                    <a:pt x="19" y="37"/>
                  </a:lnTo>
                  <a:lnTo>
                    <a:pt x="28" y="19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55" name="Freeform 442"/>
            <p:cNvSpPr>
              <a:spLocks/>
            </p:cNvSpPr>
            <p:nvPr/>
          </p:nvSpPr>
          <p:spPr bwMode="auto">
            <a:xfrm>
              <a:off x="3146426" y="5035550"/>
              <a:ext cx="57150" cy="103187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7" y="8"/>
                </a:cxn>
                <a:cxn ang="0">
                  <a:pos x="40" y="17"/>
                </a:cxn>
                <a:cxn ang="0">
                  <a:pos x="51" y="35"/>
                </a:cxn>
                <a:cxn ang="0">
                  <a:pos x="63" y="49"/>
                </a:cxn>
                <a:cxn ang="0">
                  <a:pos x="70" y="59"/>
                </a:cxn>
                <a:cxn ang="0">
                  <a:pos x="70" y="59"/>
                </a:cxn>
                <a:cxn ang="0">
                  <a:pos x="72" y="65"/>
                </a:cxn>
                <a:cxn ang="0">
                  <a:pos x="72" y="72"/>
                </a:cxn>
                <a:cxn ang="0">
                  <a:pos x="72" y="77"/>
                </a:cxn>
                <a:cxn ang="0">
                  <a:pos x="72" y="82"/>
                </a:cxn>
                <a:cxn ang="0">
                  <a:pos x="67" y="91"/>
                </a:cxn>
                <a:cxn ang="0">
                  <a:pos x="60" y="100"/>
                </a:cxn>
                <a:cxn ang="0">
                  <a:pos x="46" y="116"/>
                </a:cxn>
                <a:cxn ang="0">
                  <a:pos x="40" y="121"/>
                </a:cxn>
                <a:cxn ang="0">
                  <a:pos x="37" y="128"/>
                </a:cxn>
                <a:cxn ang="0">
                  <a:pos x="37" y="128"/>
                </a:cxn>
                <a:cxn ang="0">
                  <a:pos x="35" y="121"/>
                </a:cxn>
                <a:cxn ang="0">
                  <a:pos x="28" y="116"/>
                </a:cxn>
                <a:cxn ang="0">
                  <a:pos x="14" y="102"/>
                </a:cxn>
                <a:cxn ang="0">
                  <a:pos x="7" y="95"/>
                </a:cxn>
                <a:cxn ang="0">
                  <a:pos x="2" y="84"/>
                </a:cxn>
                <a:cxn ang="0">
                  <a:pos x="0" y="79"/>
                </a:cxn>
                <a:cxn ang="0">
                  <a:pos x="0" y="73"/>
                </a:cxn>
                <a:cxn ang="0">
                  <a:pos x="0" y="68"/>
                </a:cxn>
                <a:cxn ang="0">
                  <a:pos x="3" y="61"/>
                </a:cxn>
                <a:cxn ang="0">
                  <a:pos x="3" y="61"/>
                </a:cxn>
                <a:cxn ang="0">
                  <a:pos x="9" y="51"/>
                </a:cxn>
                <a:cxn ang="0">
                  <a:pos x="19" y="36"/>
                </a:cxn>
                <a:cxn ang="0">
                  <a:pos x="28" y="19"/>
                </a:cxn>
                <a:cxn ang="0">
                  <a:pos x="33" y="10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2" h="128">
                  <a:moveTo>
                    <a:pt x="35" y="0"/>
                  </a:moveTo>
                  <a:lnTo>
                    <a:pt x="35" y="0"/>
                  </a:lnTo>
                  <a:lnTo>
                    <a:pt x="37" y="8"/>
                  </a:lnTo>
                  <a:lnTo>
                    <a:pt x="40" y="17"/>
                  </a:lnTo>
                  <a:lnTo>
                    <a:pt x="51" y="35"/>
                  </a:lnTo>
                  <a:lnTo>
                    <a:pt x="63" y="49"/>
                  </a:lnTo>
                  <a:lnTo>
                    <a:pt x="70" y="59"/>
                  </a:lnTo>
                  <a:lnTo>
                    <a:pt x="70" y="59"/>
                  </a:lnTo>
                  <a:lnTo>
                    <a:pt x="72" y="65"/>
                  </a:lnTo>
                  <a:lnTo>
                    <a:pt x="72" y="72"/>
                  </a:lnTo>
                  <a:lnTo>
                    <a:pt x="72" y="77"/>
                  </a:lnTo>
                  <a:lnTo>
                    <a:pt x="72" y="82"/>
                  </a:lnTo>
                  <a:lnTo>
                    <a:pt x="67" y="91"/>
                  </a:lnTo>
                  <a:lnTo>
                    <a:pt x="60" y="100"/>
                  </a:lnTo>
                  <a:lnTo>
                    <a:pt x="46" y="116"/>
                  </a:lnTo>
                  <a:lnTo>
                    <a:pt x="40" y="121"/>
                  </a:lnTo>
                  <a:lnTo>
                    <a:pt x="37" y="128"/>
                  </a:lnTo>
                  <a:lnTo>
                    <a:pt x="37" y="128"/>
                  </a:lnTo>
                  <a:lnTo>
                    <a:pt x="35" y="121"/>
                  </a:lnTo>
                  <a:lnTo>
                    <a:pt x="28" y="116"/>
                  </a:lnTo>
                  <a:lnTo>
                    <a:pt x="14" y="102"/>
                  </a:lnTo>
                  <a:lnTo>
                    <a:pt x="7" y="95"/>
                  </a:lnTo>
                  <a:lnTo>
                    <a:pt x="2" y="84"/>
                  </a:lnTo>
                  <a:lnTo>
                    <a:pt x="0" y="79"/>
                  </a:lnTo>
                  <a:lnTo>
                    <a:pt x="0" y="73"/>
                  </a:lnTo>
                  <a:lnTo>
                    <a:pt x="0" y="68"/>
                  </a:lnTo>
                  <a:lnTo>
                    <a:pt x="3" y="61"/>
                  </a:lnTo>
                  <a:lnTo>
                    <a:pt x="3" y="61"/>
                  </a:lnTo>
                  <a:lnTo>
                    <a:pt x="9" y="51"/>
                  </a:lnTo>
                  <a:lnTo>
                    <a:pt x="19" y="36"/>
                  </a:lnTo>
                  <a:lnTo>
                    <a:pt x="28" y="19"/>
                  </a:lnTo>
                  <a:lnTo>
                    <a:pt x="33" y="10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56" name="Freeform 443"/>
            <p:cNvSpPr>
              <a:spLocks/>
            </p:cNvSpPr>
            <p:nvPr/>
          </p:nvSpPr>
          <p:spPr bwMode="auto">
            <a:xfrm>
              <a:off x="3146426" y="4916488"/>
              <a:ext cx="57150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7" y="9"/>
                </a:cxn>
                <a:cxn ang="0">
                  <a:pos x="40" y="18"/>
                </a:cxn>
                <a:cxn ang="0">
                  <a:pos x="51" y="34"/>
                </a:cxn>
                <a:cxn ang="0">
                  <a:pos x="63" y="48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5"/>
                </a:cxn>
                <a:cxn ang="0">
                  <a:pos x="72" y="71"/>
                </a:cxn>
                <a:cxn ang="0">
                  <a:pos x="72" y="76"/>
                </a:cxn>
                <a:cxn ang="0">
                  <a:pos x="72" y="81"/>
                </a:cxn>
                <a:cxn ang="0">
                  <a:pos x="67" y="92"/>
                </a:cxn>
                <a:cxn ang="0">
                  <a:pos x="60" y="100"/>
                </a:cxn>
                <a:cxn ang="0">
                  <a:pos x="46" y="115"/>
                </a:cxn>
                <a:cxn ang="0">
                  <a:pos x="40" y="122"/>
                </a:cxn>
                <a:cxn ang="0">
                  <a:pos x="37" y="127"/>
                </a:cxn>
                <a:cxn ang="0">
                  <a:pos x="37" y="127"/>
                </a:cxn>
                <a:cxn ang="0">
                  <a:pos x="35" y="122"/>
                </a:cxn>
                <a:cxn ang="0">
                  <a:pos x="28" y="115"/>
                </a:cxn>
                <a:cxn ang="0">
                  <a:pos x="14" y="100"/>
                </a:cxn>
                <a:cxn ang="0">
                  <a:pos x="7" y="93"/>
                </a:cxn>
                <a:cxn ang="0">
                  <a:pos x="2" y="85"/>
                </a:cxn>
                <a:cxn ang="0">
                  <a:pos x="0" y="79"/>
                </a:cxn>
                <a:cxn ang="0">
                  <a:pos x="0" y="74"/>
                </a:cxn>
                <a:cxn ang="0">
                  <a:pos x="0" y="67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9" y="51"/>
                </a:cxn>
                <a:cxn ang="0">
                  <a:pos x="19" y="35"/>
                </a:cxn>
                <a:cxn ang="0">
                  <a:pos x="28" y="18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2" h="127">
                  <a:moveTo>
                    <a:pt x="35" y="0"/>
                  </a:moveTo>
                  <a:lnTo>
                    <a:pt x="35" y="0"/>
                  </a:lnTo>
                  <a:lnTo>
                    <a:pt x="37" y="9"/>
                  </a:lnTo>
                  <a:lnTo>
                    <a:pt x="40" y="18"/>
                  </a:lnTo>
                  <a:lnTo>
                    <a:pt x="51" y="34"/>
                  </a:lnTo>
                  <a:lnTo>
                    <a:pt x="63" y="48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5"/>
                  </a:lnTo>
                  <a:lnTo>
                    <a:pt x="72" y="71"/>
                  </a:lnTo>
                  <a:lnTo>
                    <a:pt x="72" y="76"/>
                  </a:lnTo>
                  <a:lnTo>
                    <a:pt x="72" y="81"/>
                  </a:lnTo>
                  <a:lnTo>
                    <a:pt x="67" y="92"/>
                  </a:lnTo>
                  <a:lnTo>
                    <a:pt x="60" y="100"/>
                  </a:lnTo>
                  <a:lnTo>
                    <a:pt x="46" y="115"/>
                  </a:lnTo>
                  <a:lnTo>
                    <a:pt x="40" y="122"/>
                  </a:lnTo>
                  <a:lnTo>
                    <a:pt x="37" y="127"/>
                  </a:lnTo>
                  <a:lnTo>
                    <a:pt x="37" y="127"/>
                  </a:lnTo>
                  <a:lnTo>
                    <a:pt x="35" y="122"/>
                  </a:lnTo>
                  <a:lnTo>
                    <a:pt x="28" y="115"/>
                  </a:lnTo>
                  <a:lnTo>
                    <a:pt x="14" y="100"/>
                  </a:lnTo>
                  <a:lnTo>
                    <a:pt x="7" y="93"/>
                  </a:lnTo>
                  <a:lnTo>
                    <a:pt x="2" y="85"/>
                  </a:lnTo>
                  <a:lnTo>
                    <a:pt x="0" y="79"/>
                  </a:lnTo>
                  <a:lnTo>
                    <a:pt x="0" y="74"/>
                  </a:lnTo>
                  <a:lnTo>
                    <a:pt x="0" y="67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9" y="51"/>
                  </a:lnTo>
                  <a:lnTo>
                    <a:pt x="19" y="35"/>
                  </a:lnTo>
                  <a:lnTo>
                    <a:pt x="28" y="18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57" name="Freeform 444"/>
            <p:cNvSpPr>
              <a:spLocks/>
            </p:cNvSpPr>
            <p:nvPr/>
          </p:nvSpPr>
          <p:spPr bwMode="auto">
            <a:xfrm>
              <a:off x="3146426" y="4794250"/>
              <a:ext cx="57150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7" y="9"/>
                </a:cxn>
                <a:cxn ang="0">
                  <a:pos x="40" y="17"/>
                </a:cxn>
                <a:cxn ang="0">
                  <a:pos x="51" y="33"/>
                </a:cxn>
                <a:cxn ang="0">
                  <a:pos x="63" y="49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5"/>
                </a:cxn>
                <a:cxn ang="0">
                  <a:pos x="72" y="70"/>
                </a:cxn>
                <a:cxn ang="0">
                  <a:pos x="72" y="77"/>
                </a:cxn>
                <a:cxn ang="0">
                  <a:pos x="72" y="83"/>
                </a:cxn>
                <a:cxn ang="0">
                  <a:pos x="67" y="91"/>
                </a:cxn>
                <a:cxn ang="0">
                  <a:pos x="60" y="100"/>
                </a:cxn>
                <a:cxn ang="0">
                  <a:pos x="46" y="114"/>
                </a:cxn>
                <a:cxn ang="0">
                  <a:pos x="40" y="121"/>
                </a:cxn>
                <a:cxn ang="0">
                  <a:pos x="37" y="127"/>
                </a:cxn>
                <a:cxn ang="0">
                  <a:pos x="37" y="127"/>
                </a:cxn>
                <a:cxn ang="0">
                  <a:pos x="35" y="121"/>
                </a:cxn>
                <a:cxn ang="0">
                  <a:pos x="28" y="116"/>
                </a:cxn>
                <a:cxn ang="0">
                  <a:pos x="14" y="102"/>
                </a:cxn>
                <a:cxn ang="0">
                  <a:pos x="7" y="93"/>
                </a:cxn>
                <a:cxn ang="0">
                  <a:pos x="2" y="84"/>
                </a:cxn>
                <a:cxn ang="0">
                  <a:pos x="0" y="79"/>
                </a:cxn>
                <a:cxn ang="0">
                  <a:pos x="0" y="74"/>
                </a:cxn>
                <a:cxn ang="0">
                  <a:pos x="0" y="69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9" y="51"/>
                </a:cxn>
                <a:cxn ang="0">
                  <a:pos x="19" y="37"/>
                </a:cxn>
                <a:cxn ang="0">
                  <a:pos x="28" y="19"/>
                </a:cxn>
                <a:cxn ang="0">
                  <a:pos x="33" y="10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2" h="127">
                  <a:moveTo>
                    <a:pt x="35" y="0"/>
                  </a:moveTo>
                  <a:lnTo>
                    <a:pt x="35" y="0"/>
                  </a:lnTo>
                  <a:lnTo>
                    <a:pt x="37" y="9"/>
                  </a:lnTo>
                  <a:lnTo>
                    <a:pt x="40" y="17"/>
                  </a:lnTo>
                  <a:lnTo>
                    <a:pt x="51" y="33"/>
                  </a:lnTo>
                  <a:lnTo>
                    <a:pt x="63" y="49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5"/>
                  </a:lnTo>
                  <a:lnTo>
                    <a:pt x="72" y="70"/>
                  </a:lnTo>
                  <a:lnTo>
                    <a:pt x="72" y="77"/>
                  </a:lnTo>
                  <a:lnTo>
                    <a:pt x="72" y="83"/>
                  </a:lnTo>
                  <a:lnTo>
                    <a:pt x="67" y="91"/>
                  </a:lnTo>
                  <a:lnTo>
                    <a:pt x="60" y="100"/>
                  </a:lnTo>
                  <a:lnTo>
                    <a:pt x="46" y="114"/>
                  </a:lnTo>
                  <a:lnTo>
                    <a:pt x="40" y="121"/>
                  </a:lnTo>
                  <a:lnTo>
                    <a:pt x="37" y="127"/>
                  </a:lnTo>
                  <a:lnTo>
                    <a:pt x="37" y="127"/>
                  </a:lnTo>
                  <a:lnTo>
                    <a:pt x="35" y="121"/>
                  </a:lnTo>
                  <a:lnTo>
                    <a:pt x="28" y="116"/>
                  </a:lnTo>
                  <a:lnTo>
                    <a:pt x="14" y="102"/>
                  </a:lnTo>
                  <a:lnTo>
                    <a:pt x="7" y="93"/>
                  </a:lnTo>
                  <a:lnTo>
                    <a:pt x="2" y="84"/>
                  </a:lnTo>
                  <a:lnTo>
                    <a:pt x="0" y="79"/>
                  </a:lnTo>
                  <a:lnTo>
                    <a:pt x="0" y="74"/>
                  </a:lnTo>
                  <a:lnTo>
                    <a:pt x="0" y="69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9" y="51"/>
                  </a:lnTo>
                  <a:lnTo>
                    <a:pt x="19" y="37"/>
                  </a:lnTo>
                  <a:lnTo>
                    <a:pt x="28" y="19"/>
                  </a:lnTo>
                  <a:lnTo>
                    <a:pt x="33" y="10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58" name="Freeform 445"/>
            <p:cNvSpPr>
              <a:spLocks/>
            </p:cNvSpPr>
            <p:nvPr/>
          </p:nvSpPr>
          <p:spPr bwMode="auto">
            <a:xfrm>
              <a:off x="3146426" y="4673600"/>
              <a:ext cx="57150" cy="101600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7" y="7"/>
                </a:cxn>
                <a:cxn ang="0">
                  <a:pos x="40" y="16"/>
                </a:cxn>
                <a:cxn ang="0">
                  <a:pos x="51" y="34"/>
                </a:cxn>
                <a:cxn ang="0">
                  <a:pos x="63" y="48"/>
                </a:cxn>
                <a:cxn ang="0">
                  <a:pos x="70" y="59"/>
                </a:cxn>
                <a:cxn ang="0">
                  <a:pos x="70" y="59"/>
                </a:cxn>
                <a:cxn ang="0">
                  <a:pos x="72" y="64"/>
                </a:cxn>
                <a:cxn ang="0">
                  <a:pos x="72" y="71"/>
                </a:cxn>
                <a:cxn ang="0">
                  <a:pos x="72" y="76"/>
                </a:cxn>
                <a:cxn ang="0">
                  <a:pos x="72" y="81"/>
                </a:cxn>
                <a:cxn ang="0">
                  <a:pos x="67" y="90"/>
                </a:cxn>
                <a:cxn ang="0">
                  <a:pos x="60" y="99"/>
                </a:cxn>
                <a:cxn ang="0">
                  <a:pos x="46" y="115"/>
                </a:cxn>
                <a:cxn ang="0">
                  <a:pos x="40" y="120"/>
                </a:cxn>
                <a:cxn ang="0">
                  <a:pos x="37" y="127"/>
                </a:cxn>
                <a:cxn ang="0">
                  <a:pos x="37" y="127"/>
                </a:cxn>
                <a:cxn ang="0">
                  <a:pos x="35" y="120"/>
                </a:cxn>
                <a:cxn ang="0">
                  <a:pos x="28" y="115"/>
                </a:cxn>
                <a:cxn ang="0">
                  <a:pos x="14" y="101"/>
                </a:cxn>
                <a:cxn ang="0">
                  <a:pos x="7" y="94"/>
                </a:cxn>
                <a:cxn ang="0">
                  <a:pos x="2" y="83"/>
                </a:cxn>
                <a:cxn ang="0">
                  <a:pos x="0" y="78"/>
                </a:cxn>
                <a:cxn ang="0">
                  <a:pos x="0" y="73"/>
                </a:cxn>
                <a:cxn ang="0">
                  <a:pos x="0" y="67"/>
                </a:cxn>
                <a:cxn ang="0">
                  <a:pos x="3" y="60"/>
                </a:cxn>
                <a:cxn ang="0">
                  <a:pos x="3" y="60"/>
                </a:cxn>
                <a:cxn ang="0">
                  <a:pos x="9" y="50"/>
                </a:cxn>
                <a:cxn ang="0">
                  <a:pos x="19" y="36"/>
                </a:cxn>
                <a:cxn ang="0">
                  <a:pos x="28" y="18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2" h="127">
                  <a:moveTo>
                    <a:pt x="35" y="0"/>
                  </a:moveTo>
                  <a:lnTo>
                    <a:pt x="35" y="0"/>
                  </a:lnTo>
                  <a:lnTo>
                    <a:pt x="37" y="7"/>
                  </a:lnTo>
                  <a:lnTo>
                    <a:pt x="40" y="16"/>
                  </a:lnTo>
                  <a:lnTo>
                    <a:pt x="51" y="34"/>
                  </a:lnTo>
                  <a:lnTo>
                    <a:pt x="63" y="48"/>
                  </a:lnTo>
                  <a:lnTo>
                    <a:pt x="70" y="59"/>
                  </a:lnTo>
                  <a:lnTo>
                    <a:pt x="70" y="59"/>
                  </a:lnTo>
                  <a:lnTo>
                    <a:pt x="72" y="64"/>
                  </a:lnTo>
                  <a:lnTo>
                    <a:pt x="72" y="71"/>
                  </a:lnTo>
                  <a:lnTo>
                    <a:pt x="72" y="76"/>
                  </a:lnTo>
                  <a:lnTo>
                    <a:pt x="72" y="81"/>
                  </a:lnTo>
                  <a:lnTo>
                    <a:pt x="67" y="90"/>
                  </a:lnTo>
                  <a:lnTo>
                    <a:pt x="60" y="99"/>
                  </a:lnTo>
                  <a:lnTo>
                    <a:pt x="46" y="115"/>
                  </a:lnTo>
                  <a:lnTo>
                    <a:pt x="40" y="120"/>
                  </a:lnTo>
                  <a:lnTo>
                    <a:pt x="37" y="127"/>
                  </a:lnTo>
                  <a:lnTo>
                    <a:pt x="37" y="127"/>
                  </a:lnTo>
                  <a:lnTo>
                    <a:pt x="35" y="120"/>
                  </a:lnTo>
                  <a:lnTo>
                    <a:pt x="28" y="115"/>
                  </a:lnTo>
                  <a:lnTo>
                    <a:pt x="14" y="101"/>
                  </a:lnTo>
                  <a:lnTo>
                    <a:pt x="7" y="94"/>
                  </a:lnTo>
                  <a:lnTo>
                    <a:pt x="2" y="83"/>
                  </a:lnTo>
                  <a:lnTo>
                    <a:pt x="0" y="78"/>
                  </a:lnTo>
                  <a:lnTo>
                    <a:pt x="0" y="73"/>
                  </a:lnTo>
                  <a:lnTo>
                    <a:pt x="0" y="67"/>
                  </a:lnTo>
                  <a:lnTo>
                    <a:pt x="3" y="60"/>
                  </a:lnTo>
                  <a:lnTo>
                    <a:pt x="3" y="60"/>
                  </a:lnTo>
                  <a:lnTo>
                    <a:pt x="9" y="50"/>
                  </a:lnTo>
                  <a:lnTo>
                    <a:pt x="19" y="36"/>
                  </a:lnTo>
                  <a:lnTo>
                    <a:pt x="28" y="18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59" name="Freeform 446"/>
            <p:cNvSpPr>
              <a:spLocks/>
            </p:cNvSpPr>
            <p:nvPr/>
          </p:nvSpPr>
          <p:spPr bwMode="auto">
            <a:xfrm>
              <a:off x="3146426" y="4552950"/>
              <a:ext cx="57150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7" y="9"/>
                </a:cxn>
                <a:cxn ang="0">
                  <a:pos x="40" y="18"/>
                </a:cxn>
                <a:cxn ang="0">
                  <a:pos x="51" y="34"/>
                </a:cxn>
                <a:cxn ang="0">
                  <a:pos x="63" y="48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5"/>
                </a:cxn>
                <a:cxn ang="0">
                  <a:pos x="72" y="71"/>
                </a:cxn>
                <a:cxn ang="0">
                  <a:pos x="72" y="76"/>
                </a:cxn>
                <a:cxn ang="0">
                  <a:pos x="72" y="81"/>
                </a:cxn>
                <a:cxn ang="0">
                  <a:pos x="67" y="92"/>
                </a:cxn>
                <a:cxn ang="0">
                  <a:pos x="60" y="101"/>
                </a:cxn>
                <a:cxn ang="0">
                  <a:pos x="46" y="115"/>
                </a:cxn>
                <a:cxn ang="0">
                  <a:pos x="40" y="122"/>
                </a:cxn>
                <a:cxn ang="0">
                  <a:pos x="37" y="127"/>
                </a:cxn>
                <a:cxn ang="0">
                  <a:pos x="37" y="127"/>
                </a:cxn>
                <a:cxn ang="0">
                  <a:pos x="35" y="122"/>
                </a:cxn>
                <a:cxn ang="0">
                  <a:pos x="28" y="115"/>
                </a:cxn>
                <a:cxn ang="0">
                  <a:pos x="14" y="102"/>
                </a:cxn>
                <a:cxn ang="0">
                  <a:pos x="7" y="94"/>
                </a:cxn>
                <a:cxn ang="0">
                  <a:pos x="2" y="85"/>
                </a:cxn>
                <a:cxn ang="0">
                  <a:pos x="0" y="79"/>
                </a:cxn>
                <a:cxn ang="0">
                  <a:pos x="0" y="74"/>
                </a:cxn>
                <a:cxn ang="0">
                  <a:pos x="0" y="67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9" y="51"/>
                </a:cxn>
                <a:cxn ang="0">
                  <a:pos x="19" y="35"/>
                </a:cxn>
                <a:cxn ang="0">
                  <a:pos x="28" y="20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2" h="127">
                  <a:moveTo>
                    <a:pt x="35" y="0"/>
                  </a:moveTo>
                  <a:lnTo>
                    <a:pt x="35" y="0"/>
                  </a:lnTo>
                  <a:lnTo>
                    <a:pt x="37" y="9"/>
                  </a:lnTo>
                  <a:lnTo>
                    <a:pt x="40" y="18"/>
                  </a:lnTo>
                  <a:lnTo>
                    <a:pt x="51" y="34"/>
                  </a:lnTo>
                  <a:lnTo>
                    <a:pt x="63" y="48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5"/>
                  </a:lnTo>
                  <a:lnTo>
                    <a:pt x="72" y="71"/>
                  </a:lnTo>
                  <a:lnTo>
                    <a:pt x="72" y="76"/>
                  </a:lnTo>
                  <a:lnTo>
                    <a:pt x="72" y="81"/>
                  </a:lnTo>
                  <a:lnTo>
                    <a:pt x="67" y="92"/>
                  </a:lnTo>
                  <a:lnTo>
                    <a:pt x="60" y="101"/>
                  </a:lnTo>
                  <a:lnTo>
                    <a:pt x="46" y="115"/>
                  </a:lnTo>
                  <a:lnTo>
                    <a:pt x="40" y="122"/>
                  </a:lnTo>
                  <a:lnTo>
                    <a:pt x="37" y="127"/>
                  </a:lnTo>
                  <a:lnTo>
                    <a:pt x="37" y="127"/>
                  </a:lnTo>
                  <a:lnTo>
                    <a:pt x="35" y="122"/>
                  </a:lnTo>
                  <a:lnTo>
                    <a:pt x="28" y="115"/>
                  </a:lnTo>
                  <a:lnTo>
                    <a:pt x="14" y="102"/>
                  </a:lnTo>
                  <a:lnTo>
                    <a:pt x="7" y="94"/>
                  </a:lnTo>
                  <a:lnTo>
                    <a:pt x="2" y="85"/>
                  </a:lnTo>
                  <a:lnTo>
                    <a:pt x="0" y="79"/>
                  </a:lnTo>
                  <a:lnTo>
                    <a:pt x="0" y="74"/>
                  </a:lnTo>
                  <a:lnTo>
                    <a:pt x="0" y="67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9" y="51"/>
                  </a:lnTo>
                  <a:lnTo>
                    <a:pt x="19" y="35"/>
                  </a:lnTo>
                  <a:lnTo>
                    <a:pt x="28" y="20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60" name="Freeform 447"/>
            <p:cNvSpPr>
              <a:spLocks/>
            </p:cNvSpPr>
            <p:nvPr/>
          </p:nvSpPr>
          <p:spPr bwMode="auto">
            <a:xfrm>
              <a:off x="3146426" y="4430713"/>
              <a:ext cx="57150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7" y="9"/>
                </a:cxn>
                <a:cxn ang="0">
                  <a:pos x="40" y="18"/>
                </a:cxn>
                <a:cxn ang="0">
                  <a:pos x="51" y="34"/>
                </a:cxn>
                <a:cxn ang="0">
                  <a:pos x="63" y="49"/>
                </a:cxn>
                <a:cxn ang="0">
                  <a:pos x="70" y="60"/>
                </a:cxn>
                <a:cxn ang="0">
                  <a:pos x="70" y="60"/>
                </a:cxn>
                <a:cxn ang="0">
                  <a:pos x="72" y="65"/>
                </a:cxn>
                <a:cxn ang="0">
                  <a:pos x="72" y="70"/>
                </a:cxn>
                <a:cxn ang="0">
                  <a:pos x="72" y="78"/>
                </a:cxn>
                <a:cxn ang="0">
                  <a:pos x="72" y="83"/>
                </a:cxn>
                <a:cxn ang="0">
                  <a:pos x="67" y="92"/>
                </a:cxn>
                <a:cxn ang="0">
                  <a:pos x="60" y="100"/>
                </a:cxn>
                <a:cxn ang="0">
                  <a:pos x="46" y="115"/>
                </a:cxn>
                <a:cxn ang="0">
                  <a:pos x="40" y="122"/>
                </a:cxn>
                <a:cxn ang="0">
                  <a:pos x="37" y="127"/>
                </a:cxn>
                <a:cxn ang="0">
                  <a:pos x="37" y="127"/>
                </a:cxn>
                <a:cxn ang="0">
                  <a:pos x="35" y="122"/>
                </a:cxn>
                <a:cxn ang="0">
                  <a:pos x="28" y="116"/>
                </a:cxn>
                <a:cxn ang="0">
                  <a:pos x="14" y="102"/>
                </a:cxn>
                <a:cxn ang="0">
                  <a:pos x="7" y="93"/>
                </a:cxn>
                <a:cxn ang="0">
                  <a:pos x="2" y="85"/>
                </a:cxn>
                <a:cxn ang="0">
                  <a:pos x="0" y="79"/>
                </a:cxn>
                <a:cxn ang="0">
                  <a:pos x="0" y="74"/>
                </a:cxn>
                <a:cxn ang="0">
                  <a:pos x="0" y="69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9" y="51"/>
                </a:cxn>
                <a:cxn ang="0">
                  <a:pos x="19" y="37"/>
                </a:cxn>
                <a:cxn ang="0">
                  <a:pos x="28" y="19"/>
                </a:cxn>
                <a:cxn ang="0">
                  <a:pos x="33" y="11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2" h="127">
                  <a:moveTo>
                    <a:pt x="35" y="0"/>
                  </a:moveTo>
                  <a:lnTo>
                    <a:pt x="35" y="0"/>
                  </a:lnTo>
                  <a:lnTo>
                    <a:pt x="37" y="9"/>
                  </a:lnTo>
                  <a:lnTo>
                    <a:pt x="40" y="18"/>
                  </a:lnTo>
                  <a:lnTo>
                    <a:pt x="51" y="34"/>
                  </a:lnTo>
                  <a:lnTo>
                    <a:pt x="63" y="49"/>
                  </a:lnTo>
                  <a:lnTo>
                    <a:pt x="70" y="60"/>
                  </a:lnTo>
                  <a:lnTo>
                    <a:pt x="70" y="60"/>
                  </a:lnTo>
                  <a:lnTo>
                    <a:pt x="72" y="65"/>
                  </a:lnTo>
                  <a:lnTo>
                    <a:pt x="72" y="70"/>
                  </a:lnTo>
                  <a:lnTo>
                    <a:pt x="72" y="78"/>
                  </a:lnTo>
                  <a:lnTo>
                    <a:pt x="72" y="83"/>
                  </a:lnTo>
                  <a:lnTo>
                    <a:pt x="67" y="92"/>
                  </a:lnTo>
                  <a:lnTo>
                    <a:pt x="60" y="100"/>
                  </a:lnTo>
                  <a:lnTo>
                    <a:pt x="46" y="115"/>
                  </a:lnTo>
                  <a:lnTo>
                    <a:pt x="40" y="122"/>
                  </a:lnTo>
                  <a:lnTo>
                    <a:pt x="37" y="127"/>
                  </a:lnTo>
                  <a:lnTo>
                    <a:pt x="37" y="127"/>
                  </a:lnTo>
                  <a:lnTo>
                    <a:pt x="35" y="122"/>
                  </a:lnTo>
                  <a:lnTo>
                    <a:pt x="28" y="116"/>
                  </a:lnTo>
                  <a:lnTo>
                    <a:pt x="14" y="102"/>
                  </a:lnTo>
                  <a:lnTo>
                    <a:pt x="7" y="93"/>
                  </a:lnTo>
                  <a:lnTo>
                    <a:pt x="2" y="85"/>
                  </a:lnTo>
                  <a:lnTo>
                    <a:pt x="0" y="79"/>
                  </a:lnTo>
                  <a:lnTo>
                    <a:pt x="0" y="74"/>
                  </a:lnTo>
                  <a:lnTo>
                    <a:pt x="0" y="69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9" y="51"/>
                  </a:lnTo>
                  <a:lnTo>
                    <a:pt x="19" y="37"/>
                  </a:lnTo>
                  <a:lnTo>
                    <a:pt x="28" y="19"/>
                  </a:lnTo>
                  <a:lnTo>
                    <a:pt x="33" y="11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61" name="Freeform 448"/>
            <p:cNvSpPr>
              <a:spLocks/>
            </p:cNvSpPr>
            <p:nvPr/>
          </p:nvSpPr>
          <p:spPr bwMode="auto">
            <a:xfrm>
              <a:off x="3146426" y="4310063"/>
              <a:ext cx="57150" cy="101600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7" y="7"/>
                </a:cxn>
                <a:cxn ang="0">
                  <a:pos x="40" y="15"/>
                </a:cxn>
                <a:cxn ang="0">
                  <a:pos x="51" y="33"/>
                </a:cxn>
                <a:cxn ang="0">
                  <a:pos x="63" y="47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3"/>
                </a:cxn>
                <a:cxn ang="0">
                  <a:pos x="72" y="70"/>
                </a:cxn>
                <a:cxn ang="0">
                  <a:pos x="72" y="75"/>
                </a:cxn>
                <a:cxn ang="0">
                  <a:pos x="72" y="81"/>
                </a:cxn>
                <a:cxn ang="0">
                  <a:pos x="67" y="89"/>
                </a:cxn>
                <a:cxn ang="0">
                  <a:pos x="60" y="98"/>
                </a:cxn>
                <a:cxn ang="0">
                  <a:pos x="46" y="114"/>
                </a:cxn>
                <a:cxn ang="0">
                  <a:pos x="40" y="119"/>
                </a:cxn>
                <a:cxn ang="0">
                  <a:pos x="37" y="126"/>
                </a:cxn>
                <a:cxn ang="0">
                  <a:pos x="37" y="126"/>
                </a:cxn>
                <a:cxn ang="0">
                  <a:pos x="35" y="119"/>
                </a:cxn>
                <a:cxn ang="0">
                  <a:pos x="28" y="114"/>
                </a:cxn>
                <a:cxn ang="0">
                  <a:pos x="14" y="100"/>
                </a:cxn>
                <a:cxn ang="0">
                  <a:pos x="7" y="93"/>
                </a:cxn>
                <a:cxn ang="0">
                  <a:pos x="2" y="82"/>
                </a:cxn>
                <a:cxn ang="0">
                  <a:pos x="0" y="77"/>
                </a:cxn>
                <a:cxn ang="0">
                  <a:pos x="0" y="72"/>
                </a:cxn>
                <a:cxn ang="0">
                  <a:pos x="0" y="67"/>
                </a:cxn>
                <a:cxn ang="0">
                  <a:pos x="3" y="59"/>
                </a:cxn>
                <a:cxn ang="0">
                  <a:pos x="3" y="59"/>
                </a:cxn>
                <a:cxn ang="0">
                  <a:pos x="9" y="49"/>
                </a:cxn>
                <a:cxn ang="0">
                  <a:pos x="19" y="35"/>
                </a:cxn>
                <a:cxn ang="0">
                  <a:pos x="28" y="17"/>
                </a:cxn>
                <a:cxn ang="0">
                  <a:pos x="33" y="8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2" h="126">
                  <a:moveTo>
                    <a:pt x="35" y="0"/>
                  </a:moveTo>
                  <a:lnTo>
                    <a:pt x="35" y="0"/>
                  </a:lnTo>
                  <a:lnTo>
                    <a:pt x="37" y="7"/>
                  </a:lnTo>
                  <a:lnTo>
                    <a:pt x="40" y="15"/>
                  </a:lnTo>
                  <a:lnTo>
                    <a:pt x="51" y="33"/>
                  </a:lnTo>
                  <a:lnTo>
                    <a:pt x="63" y="47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3"/>
                  </a:lnTo>
                  <a:lnTo>
                    <a:pt x="72" y="70"/>
                  </a:lnTo>
                  <a:lnTo>
                    <a:pt x="72" y="75"/>
                  </a:lnTo>
                  <a:lnTo>
                    <a:pt x="72" y="81"/>
                  </a:lnTo>
                  <a:lnTo>
                    <a:pt x="67" y="89"/>
                  </a:lnTo>
                  <a:lnTo>
                    <a:pt x="60" y="98"/>
                  </a:lnTo>
                  <a:lnTo>
                    <a:pt x="46" y="114"/>
                  </a:lnTo>
                  <a:lnTo>
                    <a:pt x="40" y="119"/>
                  </a:lnTo>
                  <a:lnTo>
                    <a:pt x="37" y="126"/>
                  </a:lnTo>
                  <a:lnTo>
                    <a:pt x="37" y="126"/>
                  </a:lnTo>
                  <a:lnTo>
                    <a:pt x="35" y="119"/>
                  </a:lnTo>
                  <a:lnTo>
                    <a:pt x="28" y="114"/>
                  </a:lnTo>
                  <a:lnTo>
                    <a:pt x="14" y="100"/>
                  </a:lnTo>
                  <a:lnTo>
                    <a:pt x="7" y="93"/>
                  </a:lnTo>
                  <a:lnTo>
                    <a:pt x="2" y="82"/>
                  </a:lnTo>
                  <a:lnTo>
                    <a:pt x="0" y="77"/>
                  </a:lnTo>
                  <a:lnTo>
                    <a:pt x="0" y="72"/>
                  </a:lnTo>
                  <a:lnTo>
                    <a:pt x="0" y="67"/>
                  </a:lnTo>
                  <a:lnTo>
                    <a:pt x="3" y="59"/>
                  </a:lnTo>
                  <a:lnTo>
                    <a:pt x="3" y="59"/>
                  </a:lnTo>
                  <a:lnTo>
                    <a:pt x="9" y="49"/>
                  </a:lnTo>
                  <a:lnTo>
                    <a:pt x="19" y="35"/>
                  </a:lnTo>
                  <a:lnTo>
                    <a:pt x="28" y="17"/>
                  </a:lnTo>
                  <a:lnTo>
                    <a:pt x="33" y="8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62" name="Freeform 449"/>
            <p:cNvSpPr>
              <a:spLocks/>
            </p:cNvSpPr>
            <p:nvPr/>
          </p:nvSpPr>
          <p:spPr bwMode="auto">
            <a:xfrm>
              <a:off x="3146426" y="4189413"/>
              <a:ext cx="57150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7" y="9"/>
                </a:cxn>
                <a:cxn ang="0">
                  <a:pos x="40" y="18"/>
                </a:cxn>
                <a:cxn ang="0">
                  <a:pos x="51" y="34"/>
                </a:cxn>
                <a:cxn ang="0">
                  <a:pos x="63" y="48"/>
                </a:cxn>
                <a:cxn ang="0">
                  <a:pos x="70" y="59"/>
                </a:cxn>
                <a:cxn ang="0">
                  <a:pos x="70" y="59"/>
                </a:cxn>
                <a:cxn ang="0">
                  <a:pos x="72" y="66"/>
                </a:cxn>
                <a:cxn ang="0">
                  <a:pos x="72" y="71"/>
                </a:cxn>
                <a:cxn ang="0">
                  <a:pos x="72" y="76"/>
                </a:cxn>
                <a:cxn ang="0">
                  <a:pos x="72" y="81"/>
                </a:cxn>
                <a:cxn ang="0">
                  <a:pos x="67" y="92"/>
                </a:cxn>
                <a:cxn ang="0">
                  <a:pos x="60" y="101"/>
                </a:cxn>
                <a:cxn ang="0">
                  <a:pos x="46" y="115"/>
                </a:cxn>
                <a:cxn ang="0">
                  <a:pos x="40" y="122"/>
                </a:cxn>
                <a:cxn ang="0">
                  <a:pos x="37" y="127"/>
                </a:cxn>
                <a:cxn ang="0">
                  <a:pos x="37" y="127"/>
                </a:cxn>
                <a:cxn ang="0">
                  <a:pos x="35" y="122"/>
                </a:cxn>
                <a:cxn ang="0">
                  <a:pos x="28" y="115"/>
                </a:cxn>
                <a:cxn ang="0">
                  <a:pos x="14" y="103"/>
                </a:cxn>
                <a:cxn ang="0">
                  <a:pos x="7" y="94"/>
                </a:cxn>
                <a:cxn ang="0">
                  <a:pos x="2" y="85"/>
                </a:cxn>
                <a:cxn ang="0">
                  <a:pos x="0" y="80"/>
                </a:cxn>
                <a:cxn ang="0">
                  <a:pos x="0" y="74"/>
                </a:cxn>
                <a:cxn ang="0">
                  <a:pos x="0" y="67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9" y="51"/>
                </a:cxn>
                <a:cxn ang="0">
                  <a:pos x="19" y="36"/>
                </a:cxn>
                <a:cxn ang="0">
                  <a:pos x="28" y="20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2" h="127">
                  <a:moveTo>
                    <a:pt x="35" y="0"/>
                  </a:moveTo>
                  <a:lnTo>
                    <a:pt x="35" y="0"/>
                  </a:lnTo>
                  <a:lnTo>
                    <a:pt x="37" y="9"/>
                  </a:lnTo>
                  <a:lnTo>
                    <a:pt x="40" y="18"/>
                  </a:lnTo>
                  <a:lnTo>
                    <a:pt x="51" y="34"/>
                  </a:lnTo>
                  <a:lnTo>
                    <a:pt x="63" y="48"/>
                  </a:lnTo>
                  <a:lnTo>
                    <a:pt x="70" y="59"/>
                  </a:lnTo>
                  <a:lnTo>
                    <a:pt x="70" y="59"/>
                  </a:lnTo>
                  <a:lnTo>
                    <a:pt x="72" y="66"/>
                  </a:lnTo>
                  <a:lnTo>
                    <a:pt x="72" y="71"/>
                  </a:lnTo>
                  <a:lnTo>
                    <a:pt x="72" y="76"/>
                  </a:lnTo>
                  <a:lnTo>
                    <a:pt x="72" y="81"/>
                  </a:lnTo>
                  <a:lnTo>
                    <a:pt x="67" y="92"/>
                  </a:lnTo>
                  <a:lnTo>
                    <a:pt x="60" y="101"/>
                  </a:lnTo>
                  <a:lnTo>
                    <a:pt x="46" y="115"/>
                  </a:lnTo>
                  <a:lnTo>
                    <a:pt x="40" y="122"/>
                  </a:lnTo>
                  <a:lnTo>
                    <a:pt x="37" y="127"/>
                  </a:lnTo>
                  <a:lnTo>
                    <a:pt x="37" y="127"/>
                  </a:lnTo>
                  <a:lnTo>
                    <a:pt x="35" y="122"/>
                  </a:lnTo>
                  <a:lnTo>
                    <a:pt x="28" y="115"/>
                  </a:lnTo>
                  <a:lnTo>
                    <a:pt x="14" y="103"/>
                  </a:lnTo>
                  <a:lnTo>
                    <a:pt x="7" y="94"/>
                  </a:lnTo>
                  <a:lnTo>
                    <a:pt x="2" y="85"/>
                  </a:lnTo>
                  <a:lnTo>
                    <a:pt x="0" y="80"/>
                  </a:lnTo>
                  <a:lnTo>
                    <a:pt x="0" y="74"/>
                  </a:lnTo>
                  <a:lnTo>
                    <a:pt x="0" y="67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9" y="51"/>
                  </a:lnTo>
                  <a:lnTo>
                    <a:pt x="19" y="36"/>
                  </a:lnTo>
                  <a:lnTo>
                    <a:pt x="28" y="20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63" name="Freeform 450"/>
            <p:cNvSpPr>
              <a:spLocks/>
            </p:cNvSpPr>
            <p:nvPr/>
          </p:nvSpPr>
          <p:spPr bwMode="auto">
            <a:xfrm>
              <a:off x="3146426" y="4067175"/>
              <a:ext cx="57150" cy="101600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7" y="9"/>
                </a:cxn>
                <a:cxn ang="0">
                  <a:pos x="40" y="18"/>
                </a:cxn>
                <a:cxn ang="0">
                  <a:pos x="51" y="35"/>
                </a:cxn>
                <a:cxn ang="0">
                  <a:pos x="63" y="50"/>
                </a:cxn>
                <a:cxn ang="0">
                  <a:pos x="70" y="60"/>
                </a:cxn>
                <a:cxn ang="0">
                  <a:pos x="70" y="60"/>
                </a:cxn>
                <a:cxn ang="0">
                  <a:pos x="72" y="65"/>
                </a:cxn>
                <a:cxn ang="0">
                  <a:pos x="72" y="72"/>
                </a:cxn>
                <a:cxn ang="0">
                  <a:pos x="72" y="78"/>
                </a:cxn>
                <a:cxn ang="0">
                  <a:pos x="72" y="83"/>
                </a:cxn>
                <a:cxn ang="0">
                  <a:pos x="67" y="92"/>
                </a:cxn>
                <a:cxn ang="0">
                  <a:pos x="60" y="101"/>
                </a:cxn>
                <a:cxn ang="0">
                  <a:pos x="46" y="115"/>
                </a:cxn>
                <a:cxn ang="0">
                  <a:pos x="40" y="122"/>
                </a:cxn>
                <a:cxn ang="0">
                  <a:pos x="37" y="127"/>
                </a:cxn>
                <a:cxn ang="0">
                  <a:pos x="37" y="127"/>
                </a:cxn>
                <a:cxn ang="0">
                  <a:pos x="35" y="122"/>
                </a:cxn>
                <a:cxn ang="0">
                  <a:pos x="28" y="116"/>
                </a:cxn>
                <a:cxn ang="0">
                  <a:pos x="14" y="102"/>
                </a:cxn>
                <a:cxn ang="0">
                  <a:pos x="7" y="94"/>
                </a:cxn>
                <a:cxn ang="0">
                  <a:pos x="2" y="85"/>
                </a:cxn>
                <a:cxn ang="0">
                  <a:pos x="0" y="79"/>
                </a:cxn>
                <a:cxn ang="0">
                  <a:pos x="0" y="74"/>
                </a:cxn>
                <a:cxn ang="0">
                  <a:pos x="0" y="69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9" y="51"/>
                </a:cxn>
                <a:cxn ang="0">
                  <a:pos x="19" y="37"/>
                </a:cxn>
                <a:cxn ang="0">
                  <a:pos x="28" y="20"/>
                </a:cxn>
                <a:cxn ang="0">
                  <a:pos x="33" y="11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2" h="127">
                  <a:moveTo>
                    <a:pt x="35" y="0"/>
                  </a:moveTo>
                  <a:lnTo>
                    <a:pt x="35" y="0"/>
                  </a:lnTo>
                  <a:lnTo>
                    <a:pt x="37" y="9"/>
                  </a:lnTo>
                  <a:lnTo>
                    <a:pt x="40" y="18"/>
                  </a:lnTo>
                  <a:lnTo>
                    <a:pt x="51" y="35"/>
                  </a:lnTo>
                  <a:lnTo>
                    <a:pt x="63" y="50"/>
                  </a:lnTo>
                  <a:lnTo>
                    <a:pt x="70" y="60"/>
                  </a:lnTo>
                  <a:lnTo>
                    <a:pt x="70" y="60"/>
                  </a:lnTo>
                  <a:lnTo>
                    <a:pt x="72" y="65"/>
                  </a:lnTo>
                  <a:lnTo>
                    <a:pt x="72" y="72"/>
                  </a:lnTo>
                  <a:lnTo>
                    <a:pt x="72" y="78"/>
                  </a:lnTo>
                  <a:lnTo>
                    <a:pt x="72" y="83"/>
                  </a:lnTo>
                  <a:lnTo>
                    <a:pt x="67" y="92"/>
                  </a:lnTo>
                  <a:lnTo>
                    <a:pt x="60" y="101"/>
                  </a:lnTo>
                  <a:lnTo>
                    <a:pt x="46" y="115"/>
                  </a:lnTo>
                  <a:lnTo>
                    <a:pt x="40" y="122"/>
                  </a:lnTo>
                  <a:lnTo>
                    <a:pt x="37" y="127"/>
                  </a:lnTo>
                  <a:lnTo>
                    <a:pt x="37" y="127"/>
                  </a:lnTo>
                  <a:lnTo>
                    <a:pt x="35" y="122"/>
                  </a:lnTo>
                  <a:lnTo>
                    <a:pt x="28" y="116"/>
                  </a:lnTo>
                  <a:lnTo>
                    <a:pt x="14" y="102"/>
                  </a:lnTo>
                  <a:lnTo>
                    <a:pt x="7" y="94"/>
                  </a:lnTo>
                  <a:lnTo>
                    <a:pt x="2" y="85"/>
                  </a:lnTo>
                  <a:lnTo>
                    <a:pt x="0" y="79"/>
                  </a:lnTo>
                  <a:lnTo>
                    <a:pt x="0" y="74"/>
                  </a:lnTo>
                  <a:lnTo>
                    <a:pt x="0" y="69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9" y="51"/>
                  </a:lnTo>
                  <a:lnTo>
                    <a:pt x="19" y="37"/>
                  </a:lnTo>
                  <a:lnTo>
                    <a:pt x="28" y="20"/>
                  </a:lnTo>
                  <a:lnTo>
                    <a:pt x="33" y="11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64" name="Freeform 451"/>
            <p:cNvSpPr>
              <a:spLocks/>
            </p:cNvSpPr>
            <p:nvPr/>
          </p:nvSpPr>
          <p:spPr bwMode="auto">
            <a:xfrm>
              <a:off x="3146426" y="3946525"/>
              <a:ext cx="57150" cy="101600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7" y="7"/>
                </a:cxn>
                <a:cxn ang="0">
                  <a:pos x="40" y="16"/>
                </a:cxn>
                <a:cxn ang="0">
                  <a:pos x="51" y="33"/>
                </a:cxn>
                <a:cxn ang="0">
                  <a:pos x="63" y="47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5"/>
                </a:cxn>
                <a:cxn ang="0">
                  <a:pos x="72" y="70"/>
                </a:cxn>
                <a:cxn ang="0">
                  <a:pos x="72" y="76"/>
                </a:cxn>
                <a:cxn ang="0">
                  <a:pos x="72" y="81"/>
                </a:cxn>
                <a:cxn ang="0">
                  <a:pos x="67" y="90"/>
                </a:cxn>
                <a:cxn ang="0">
                  <a:pos x="60" y="98"/>
                </a:cxn>
                <a:cxn ang="0">
                  <a:pos x="46" y="114"/>
                </a:cxn>
                <a:cxn ang="0">
                  <a:pos x="40" y="120"/>
                </a:cxn>
                <a:cxn ang="0">
                  <a:pos x="37" y="127"/>
                </a:cxn>
                <a:cxn ang="0">
                  <a:pos x="37" y="127"/>
                </a:cxn>
                <a:cxn ang="0">
                  <a:pos x="35" y="121"/>
                </a:cxn>
                <a:cxn ang="0">
                  <a:pos x="28" y="114"/>
                </a:cxn>
                <a:cxn ang="0">
                  <a:pos x="14" y="100"/>
                </a:cxn>
                <a:cxn ang="0">
                  <a:pos x="7" y="93"/>
                </a:cxn>
                <a:cxn ang="0">
                  <a:pos x="2" y="83"/>
                </a:cxn>
                <a:cxn ang="0">
                  <a:pos x="0" y="79"/>
                </a:cxn>
                <a:cxn ang="0">
                  <a:pos x="0" y="72"/>
                </a:cxn>
                <a:cxn ang="0">
                  <a:pos x="0" y="67"/>
                </a:cxn>
                <a:cxn ang="0">
                  <a:pos x="3" y="60"/>
                </a:cxn>
                <a:cxn ang="0">
                  <a:pos x="3" y="60"/>
                </a:cxn>
                <a:cxn ang="0">
                  <a:pos x="9" y="49"/>
                </a:cxn>
                <a:cxn ang="0">
                  <a:pos x="19" y="35"/>
                </a:cxn>
                <a:cxn ang="0">
                  <a:pos x="28" y="17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2" h="127">
                  <a:moveTo>
                    <a:pt x="35" y="0"/>
                  </a:moveTo>
                  <a:lnTo>
                    <a:pt x="35" y="0"/>
                  </a:lnTo>
                  <a:lnTo>
                    <a:pt x="37" y="7"/>
                  </a:lnTo>
                  <a:lnTo>
                    <a:pt x="40" y="16"/>
                  </a:lnTo>
                  <a:lnTo>
                    <a:pt x="51" y="33"/>
                  </a:lnTo>
                  <a:lnTo>
                    <a:pt x="63" y="47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5"/>
                  </a:lnTo>
                  <a:lnTo>
                    <a:pt x="72" y="70"/>
                  </a:lnTo>
                  <a:lnTo>
                    <a:pt x="72" y="76"/>
                  </a:lnTo>
                  <a:lnTo>
                    <a:pt x="72" y="81"/>
                  </a:lnTo>
                  <a:lnTo>
                    <a:pt x="67" y="90"/>
                  </a:lnTo>
                  <a:lnTo>
                    <a:pt x="60" y="98"/>
                  </a:lnTo>
                  <a:lnTo>
                    <a:pt x="46" y="114"/>
                  </a:lnTo>
                  <a:lnTo>
                    <a:pt x="40" y="120"/>
                  </a:lnTo>
                  <a:lnTo>
                    <a:pt x="37" y="127"/>
                  </a:lnTo>
                  <a:lnTo>
                    <a:pt x="37" y="127"/>
                  </a:lnTo>
                  <a:lnTo>
                    <a:pt x="35" y="121"/>
                  </a:lnTo>
                  <a:lnTo>
                    <a:pt x="28" y="114"/>
                  </a:lnTo>
                  <a:lnTo>
                    <a:pt x="14" y="100"/>
                  </a:lnTo>
                  <a:lnTo>
                    <a:pt x="7" y="93"/>
                  </a:lnTo>
                  <a:lnTo>
                    <a:pt x="2" y="83"/>
                  </a:lnTo>
                  <a:lnTo>
                    <a:pt x="0" y="79"/>
                  </a:lnTo>
                  <a:lnTo>
                    <a:pt x="0" y="72"/>
                  </a:lnTo>
                  <a:lnTo>
                    <a:pt x="0" y="67"/>
                  </a:lnTo>
                  <a:lnTo>
                    <a:pt x="3" y="60"/>
                  </a:lnTo>
                  <a:lnTo>
                    <a:pt x="3" y="60"/>
                  </a:lnTo>
                  <a:lnTo>
                    <a:pt x="9" y="49"/>
                  </a:lnTo>
                  <a:lnTo>
                    <a:pt x="19" y="35"/>
                  </a:lnTo>
                  <a:lnTo>
                    <a:pt x="28" y="17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65" name="Freeform 452"/>
            <p:cNvSpPr>
              <a:spLocks/>
            </p:cNvSpPr>
            <p:nvPr/>
          </p:nvSpPr>
          <p:spPr bwMode="auto">
            <a:xfrm>
              <a:off x="3146426" y="3825875"/>
              <a:ext cx="57150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7" y="8"/>
                </a:cxn>
                <a:cxn ang="0">
                  <a:pos x="40" y="17"/>
                </a:cxn>
                <a:cxn ang="0">
                  <a:pos x="51" y="33"/>
                </a:cxn>
                <a:cxn ang="0">
                  <a:pos x="63" y="47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5"/>
                </a:cxn>
                <a:cxn ang="0">
                  <a:pos x="72" y="70"/>
                </a:cxn>
                <a:cxn ang="0">
                  <a:pos x="72" y="75"/>
                </a:cxn>
                <a:cxn ang="0">
                  <a:pos x="72" y="81"/>
                </a:cxn>
                <a:cxn ang="0">
                  <a:pos x="67" y="91"/>
                </a:cxn>
                <a:cxn ang="0">
                  <a:pos x="60" y="100"/>
                </a:cxn>
                <a:cxn ang="0">
                  <a:pos x="46" y="114"/>
                </a:cxn>
                <a:cxn ang="0">
                  <a:pos x="40" y="121"/>
                </a:cxn>
                <a:cxn ang="0">
                  <a:pos x="37" y="126"/>
                </a:cxn>
                <a:cxn ang="0">
                  <a:pos x="37" y="126"/>
                </a:cxn>
                <a:cxn ang="0">
                  <a:pos x="35" y="121"/>
                </a:cxn>
                <a:cxn ang="0">
                  <a:pos x="28" y="114"/>
                </a:cxn>
                <a:cxn ang="0">
                  <a:pos x="14" y="102"/>
                </a:cxn>
                <a:cxn ang="0">
                  <a:pos x="7" y="93"/>
                </a:cxn>
                <a:cxn ang="0">
                  <a:pos x="2" y="84"/>
                </a:cxn>
                <a:cxn ang="0">
                  <a:pos x="0" y="79"/>
                </a:cxn>
                <a:cxn ang="0">
                  <a:pos x="0" y="74"/>
                </a:cxn>
                <a:cxn ang="0">
                  <a:pos x="0" y="67"/>
                </a:cxn>
                <a:cxn ang="0">
                  <a:pos x="3" y="61"/>
                </a:cxn>
                <a:cxn ang="0">
                  <a:pos x="3" y="61"/>
                </a:cxn>
                <a:cxn ang="0">
                  <a:pos x="9" y="51"/>
                </a:cxn>
                <a:cxn ang="0">
                  <a:pos x="19" y="37"/>
                </a:cxn>
                <a:cxn ang="0">
                  <a:pos x="28" y="19"/>
                </a:cxn>
                <a:cxn ang="0">
                  <a:pos x="33" y="8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2" h="126">
                  <a:moveTo>
                    <a:pt x="35" y="0"/>
                  </a:moveTo>
                  <a:lnTo>
                    <a:pt x="35" y="0"/>
                  </a:lnTo>
                  <a:lnTo>
                    <a:pt x="37" y="8"/>
                  </a:lnTo>
                  <a:lnTo>
                    <a:pt x="40" y="17"/>
                  </a:lnTo>
                  <a:lnTo>
                    <a:pt x="51" y="33"/>
                  </a:lnTo>
                  <a:lnTo>
                    <a:pt x="63" y="47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5"/>
                  </a:lnTo>
                  <a:lnTo>
                    <a:pt x="72" y="70"/>
                  </a:lnTo>
                  <a:lnTo>
                    <a:pt x="72" y="75"/>
                  </a:lnTo>
                  <a:lnTo>
                    <a:pt x="72" y="81"/>
                  </a:lnTo>
                  <a:lnTo>
                    <a:pt x="67" y="91"/>
                  </a:lnTo>
                  <a:lnTo>
                    <a:pt x="60" y="100"/>
                  </a:lnTo>
                  <a:lnTo>
                    <a:pt x="46" y="114"/>
                  </a:lnTo>
                  <a:lnTo>
                    <a:pt x="40" y="121"/>
                  </a:lnTo>
                  <a:lnTo>
                    <a:pt x="37" y="126"/>
                  </a:lnTo>
                  <a:lnTo>
                    <a:pt x="37" y="126"/>
                  </a:lnTo>
                  <a:lnTo>
                    <a:pt x="35" y="121"/>
                  </a:lnTo>
                  <a:lnTo>
                    <a:pt x="28" y="114"/>
                  </a:lnTo>
                  <a:lnTo>
                    <a:pt x="14" y="102"/>
                  </a:lnTo>
                  <a:lnTo>
                    <a:pt x="7" y="93"/>
                  </a:lnTo>
                  <a:lnTo>
                    <a:pt x="2" y="84"/>
                  </a:lnTo>
                  <a:lnTo>
                    <a:pt x="0" y="79"/>
                  </a:lnTo>
                  <a:lnTo>
                    <a:pt x="0" y="74"/>
                  </a:lnTo>
                  <a:lnTo>
                    <a:pt x="0" y="67"/>
                  </a:lnTo>
                  <a:lnTo>
                    <a:pt x="3" y="61"/>
                  </a:lnTo>
                  <a:lnTo>
                    <a:pt x="3" y="61"/>
                  </a:lnTo>
                  <a:lnTo>
                    <a:pt x="9" y="51"/>
                  </a:lnTo>
                  <a:lnTo>
                    <a:pt x="19" y="37"/>
                  </a:lnTo>
                  <a:lnTo>
                    <a:pt x="28" y="19"/>
                  </a:lnTo>
                  <a:lnTo>
                    <a:pt x="33" y="8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66" name="Freeform 453"/>
            <p:cNvSpPr>
              <a:spLocks/>
            </p:cNvSpPr>
            <p:nvPr/>
          </p:nvSpPr>
          <p:spPr bwMode="auto">
            <a:xfrm>
              <a:off x="3146426" y="3703638"/>
              <a:ext cx="57150" cy="101600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7" y="9"/>
                </a:cxn>
                <a:cxn ang="0">
                  <a:pos x="40" y="18"/>
                </a:cxn>
                <a:cxn ang="0">
                  <a:pos x="51" y="36"/>
                </a:cxn>
                <a:cxn ang="0">
                  <a:pos x="63" y="50"/>
                </a:cxn>
                <a:cxn ang="0">
                  <a:pos x="70" y="60"/>
                </a:cxn>
                <a:cxn ang="0">
                  <a:pos x="70" y="60"/>
                </a:cxn>
                <a:cxn ang="0">
                  <a:pos x="72" y="66"/>
                </a:cxn>
                <a:cxn ang="0">
                  <a:pos x="72" y="73"/>
                </a:cxn>
                <a:cxn ang="0">
                  <a:pos x="72" y="78"/>
                </a:cxn>
                <a:cxn ang="0">
                  <a:pos x="72" y="83"/>
                </a:cxn>
                <a:cxn ang="0">
                  <a:pos x="67" y="92"/>
                </a:cxn>
                <a:cxn ang="0">
                  <a:pos x="60" y="101"/>
                </a:cxn>
                <a:cxn ang="0">
                  <a:pos x="46" y="115"/>
                </a:cxn>
                <a:cxn ang="0">
                  <a:pos x="40" y="122"/>
                </a:cxn>
                <a:cxn ang="0">
                  <a:pos x="37" y="129"/>
                </a:cxn>
                <a:cxn ang="0">
                  <a:pos x="37" y="129"/>
                </a:cxn>
                <a:cxn ang="0">
                  <a:pos x="35" y="122"/>
                </a:cxn>
                <a:cxn ang="0">
                  <a:pos x="28" y="117"/>
                </a:cxn>
                <a:cxn ang="0">
                  <a:pos x="14" y="103"/>
                </a:cxn>
                <a:cxn ang="0">
                  <a:pos x="7" y="94"/>
                </a:cxn>
                <a:cxn ang="0">
                  <a:pos x="2" y="85"/>
                </a:cxn>
                <a:cxn ang="0">
                  <a:pos x="0" y="80"/>
                </a:cxn>
                <a:cxn ang="0">
                  <a:pos x="0" y="74"/>
                </a:cxn>
                <a:cxn ang="0">
                  <a:pos x="0" y="69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9" y="51"/>
                </a:cxn>
                <a:cxn ang="0">
                  <a:pos x="19" y="37"/>
                </a:cxn>
                <a:cxn ang="0">
                  <a:pos x="28" y="20"/>
                </a:cxn>
                <a:cxn ang="0">
                  <a:pos x="33" y="11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2" h="129">
                  <a:moveTo>
                    <a:pt x="35" y="0"/>
                  </a:moveTo>
                  <a:lnTo>
                    <a:pt x="35" y="0"/>
                  </a:lnTo>
                  <a:lnTo>
                    <a:pt x="37" y="9"/>
                  </a:lnTo>
                  <a:lnTo>
                    <a:pt x="40" y="18"/>
                  </a:lnTo>
                  <a:lnTo>
                    <a:pt x="51" y="36"/>
                  </a:lnTo>
                  <a:lnTo>
                    <a:pt x="63" y="50"/>
                  </a:lnTo>
                  <a:lnTo>
                    <a:pt x="70" y="60"/>
                  </a:lnTo>
                  <a:lnTo>
                    <a:pt x="70" y="60"/>
                  </a:lnTo>
                  <a:lnTo>
                    <a:pt x="72" y="66"/>
                  </a:lnTo>
                  <a:lnTo>
                    <a:pt x="72" y="73"/>
                  </a:lnTo>
                  <a:lnTo>
                    <a:pt x="72" y="78"/>
                  </a:lnTo>
                  <a:lnTo>
                    <a:pt x="72" y="83"/>
                  </a:lnTo>
                  <a:lnTo>
                    <a:pt x="67" y="92"/>
                  </a:lnTo>
                  <a:lnTo>
                    <a:pt x="60" y="101"/>
                  </a:lnTo>
                  <a:lnTo>
                    <a:pt x="46" y="115"/>
                  </a:lnTo>
                  <a:lnTo>
                    <a:pt x="40" y="122"/>
                  </a:lnTo>
                  <a:lnTo>
                    <a:pt x="37" y="129"/>
                  </a:lnTo>
                  <a:lnTo>
                    <a:pt x="37" y="129"/>
                  </a:lnTo>
                  <a:lnTo>
                    <a:pt x="35" y="122"/>
                  </a:lnTo>
                  <a:lnTo>
                    <a:pt x="28" y="117"/>
                  </a:lnTo>
                  <a:lnTo>
                    <a:pt x="14" y="103"/>
                  </a:lnTo>
                  <a:lnTo>
                    <a:pt x="7" y="94"/>
                  </a:lnTo>
                  <a:lnTo>
                    <a:pt x="2" y="85"/>
                  </a:lnTo>
                  <a:lnTo>
                    <a:pt x="0" y="80"/>
                  </a:lnTo>
                  <a:lnTo>
                    <a:pt x="0" y="74"/>
                  </a:lnTo>
                  <a:lnTo>
                    <a:pt x="0" y="69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9" y="51"/>
                  </a:lnTo>
                  <a:lnTo>
                    <a:pt x="19" y="37"/>
                  </a:lnTo>
                  <a:lnTo>
                    <a:pt x="28" y="20"/>
                  </a:lnTo>
                  <a:lnTo>
                    <a:pt x="33" y="11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67" name="Freeform 454"/>
            <p:cNvSpPr>
              <a:spLocks/>
            </p:cNvSpPr>
            <p:nvPr/>
          </p:nvSpPr>
          <p:spPr bwMode="auto">
            <a:xfrm>
              <a:off x="3146426" y="3582988"/>
              <a:ext cx="57150" cy="101600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7" y="9"/>
                </a:cxn>
                <a:cxn ang="0">
                  <a:pos x="40" y="16"/>
                </a:cxn>
                <a:cxn ang="0">
                  <a:pos x="51" y="33"/>
                </a:cxn>
                <a:cxn ang="0">
                  <a:pos x="63" y="48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5"/>
                </a:cxn>
                <a:cxn ang="0">
                  <a:pos x="72" y="70"/>
                </a:cxn>
                <a:cxn ang="0">
                  <a:pos x="72" y="76"/>
                </a:cxn>
                <a:cxn ang="0">
                  <a:pos x="72" y="81"/>
                </a:cxn>
                <a:cxn ang="0">
                  <a:pos x="67" y="92"/>
                </a:cxn>
                <a:cxn ang="0">
                  <a:pos x="60" y="99"/>
                </a:cxn>
                <a:cxn ang="0">
                  <a:pos x="46" y="114"/>
                </a:cxn>
                <a:cxn ang="0">
                  <a:pos x="40" y="120"/>
                </a:cxn>
                <a:cxn ang="0">
                  <a:pos x="37" y="127"/>
                </a:cxn>
                <a:cxn ang="0">
                  <a:pos x="37" y="127"/>
                </a:cxn>
                <a:cxn ang="0">
                  <a:pos x="35" y="121"/>
                </a:cxn>
                <a:cxn ang="0">
                  <a:pos x="28" y="114"/>
                </a:cxn>
                <a:cxn ang="0">
                  <a:pos x="14" y="100"/>
                </a:cxn>
                <a:cxn ang="0">
                  <a:pos x="7" y="93"/>
                </a:cxn>
                <a:cxn ang="0">
                  <a:pos x="2" y="84"/>
                </a:cxn>
                <a:cxn ang="0">
                  <a:pos x="0" y="79"/>
                </a:cxn>
                <a:cxn ang="0">
                  <a:pos x="0" y="72"/>
                </a:cxn>
                <a:cxn ang="0">
                  <a:pos x="0" y="67"/>
                </a:cxn>
                <a:cxn ang="0">
                  <a:pos x="3" y="62"/>
                </a:cxn>
                <a:cxn ang="0">
                  <a:pos x="3" y="62"/>
                </a:cxn>
                <a:cxn ang="0">
                  <a:pos x="9" y="51"/>
                </a:cxn>
                <a:cxn ang="0">
                  <a:pos x="19" y="35"/>
                </a:cxn>
                <a:cxn ang="0">
                  <a:pos x="28" y="18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2" h="127">
                  <a:moveTo>
                    <a:pt x="35" y="0"/>
                  </a:moveTo>
                  <a:lnTo>
                    <a:pt x="35" y="0"/>
                  </a:lnTo>
                  <a:lnTo>
                    <a:pt x="37" y="9"/>
                  </a:lnTo>
                  <a:lnTo>
                    <a:pt x="40" y="16"/>
                  </a:lnTo>
                  <a:lnTo>
                    <a:pt x="51" y="33"/>
                  </a:lnTo>
                  <a:lnTo>
                    <a:pt x="63" y="48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5"/>
                  </a:lnTo>
                  <a:lnTo>
                    <a:pt x="72" y="70"/>
                  </a:lnTo>
                  <a:lnTo>
                    <a:pt x="72" y="76"/>
                  </a:lnTo>
                  <a:lnTo>
                    <a:pt x="72" y="81"/>
                  </a:lnTo>
                  <a:lnTo>
                    <a:pt x="67" y="92"/>
                  </a:lnTo>
                  <a:lnTo>
                    <a:pt x="60" y="99"/>
                  </a:lnTo>
                  <a:lnTo>
                    <a:pt x="46" y="114"/>
                  </a:lnTo>
                  <a:lnTo>
                    <a:pt x="40" y="120"/>
                  </a:lnTo>
                  <a:lnTo>
                    <a:pt x="37" y="127"/>
                  </a:lnTo>
                  <a:lnTo>
                    <a:pt x="37" y="127"/>
                  </a:lnTo>
                  <a:lnTo>
                    <a:pt x="35" y="121"/>
                  </a:lnTo>
                  <a:lnTo>
                    <a:pt x="28" y="114"/>
                  </a:lnTo>
                  <a:lnTo>
                    <a:pt x="14" y="100"/>
                  </a:lnTo>
                  <a:lnTo>
                    <a:pt x="7" y="93"/>
                  </a:lnTo>
                  <a:lnTo>
                    <a:pt x="2" y="84"/>
                  </a:lnTo>
                  <a:lnTo>
                    <a:pt x="0" y="79"/>
                  </a:lnTo>
                  <a:lnTo>
                    <a:pt x="0" y="72"/>
                  </a:lnTo>
                  <a:lnTo>
                    <a:pt x="0" y="67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9" y="51"/>
                  </a:lnTo>
                  <a:lnTo>
                    <a:pt x="19" y="35"/>
                  </a:lnTo>
                  <a:lnTo>
                    <a:pt x="28" y="18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68" name="Freeform 455"/>
            <p:cNvSpPr>
              <a:spLocks/>
            </p:cNvSpPr>
            <p:nvPr/>
          </p:nvSpPr>
          <p:spPr bwMode="auto">
            <a:xfrm>
              <a:off x="3146426" y="3462338"/>
              <a:ext cx="57150" cy="100012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37" y="9"/>
                </a:cxn>
                <a:cxn ang="0">
                  <a:pos x="40" y="17"/>
                </a:cxn>
                <a:cxn ang="0">
                  <a:pos x="51" y="33"/>
                </a:cxn>
                <a:cxn ang="0">
                  <a:pos x="63" y="49"/>
                </a:cxn>
                <a:cxn ang="0">
                  <a:pos x="70" y="58"/>
                </a:cxn>
                <a:cxn ang="0">
                  <a:pos x="70" y="58"/>
                </a:cxn>
                <a:cxn ang="0">
                  <a:pos x="72" y="65"/>
                </a:cxn>
                <a:cxn ang="0">
                  <a:pos x="72" y="70"/>
                </a:cxn>
                <a:cxn ang="0">
                  <a:pos x="72" y="75"/>
                </a:cxn>
                <a:cxn ang="0">
                  <a:pos x="72" y="81"/>
                </a:cxn>
                <a:cxn ang="0">
                  <a:pos x="67" y="91"/>
                </a:cxn>
                <a:cxn ang="0">
                  <a:pos x="60" y="100"/>
                </a:cxn>
                <a:cxn ang="0">
                  <a:pos x="46" y="114"/>
                </a:cxn>
                <a:cxn ang="0">
                  <a:pos x="40" y="121"/>
                </a:cxn>
                <a:cxn ang="0">
                  <a:pos x="37" y="127"/>
                </a:cxn>
                <a:cxn ang="0">
                  <a:pos x="37" y="127"/>
                </a:cxn>
                <a:cxn ang="0">
                  <a:pos x="35" y="121"/>
                </a:cxn>
                <a:cxn ang="0">
                  <a:pos x="28" y="116"/>
                </a:cxn>
                <a:cxn ang="0">
                  <a:pos x="14" y="102"/>
                </a:cxn>
                <a:cxn ang="0">
                  <a:pos x="7" y="93"/>
                </a:cxn>
                <a:cxn ang="0">
                  <a:pos x="2" y="84"/>
                </a:cxn>
                <a:cxn ang="0">
                  <a:pos x="0" y="79"/>
                </a:cxn>
                <a:cxn ang="0">
                  <a:pos x="0" y="74"/>
                </a:cxn>
                <a:cxn ang="0">
                  <a:pos x="0" y="67"/>
                </a:cxn>
                <a:cxn ang="0">
                  <a:pos x="3" y="61"/>
                </a:cxn>
                <a:cxn ang="0">
                  <a:pos x="3" y="61"/>
                </a:cxn>
                <a:cxn ang="0">
                  <a:pos x="9" y="51"/>
                </a:cxn>
                <a:cxn ang="0">
                  <a:pos x="19" y="37"/>
                </a:cxn>
                <a:cxn ang="0">
                  <a:pos x="28" y="19"/>
                </a:cxn>
                <a:cxn ang="0">
                  <a:pos x="33" y="9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72" h="127">
                  <a:moveTo>
                    <a:pt x="35" y="0"/>
                  </a:moveTo>
                  <a:lnTo>
                    <a:pt x="35" y="0"/>
                  </a:lnTo>
                  <a:lnTo>
                    <a:pt x="37" y="9"/>
                  </a:lnTo>
                  <a:lnTo>
                    <a:pt x="40" y="17"/>
                  </a:lnTo>
                  <a:lnTo>
                    <a:pt x="51" y="33"/>
                  </a:lnTo>
                  <a:lnTo>
                    <a:pt x="63" y="49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2" y="65"/>
                  </a:lnTo>
                  <a:lnTo>
                    <a:pt x="72" y="70"/>
                  </a:lnTo>
                  <a:lnTo>
                    <a:pt x="72" y="75"/>
                  </a:lnTo>
                  <a:lnTo>
                    <a:pt x="72" y="81"/>
                  </a:lnTo>
                  <a:lnTo>
                    <a:pt x="67" y="91"/>
                  </a:lnTo>
                  <a:lnTo>
                    <a:pt x="60" y="100"/>
                  </a:lnTo>
                  <a:lnTo>
                    <a:pt x="46" y="114"/>
                  </a:lnTo>
                  <a:lnTo>
                    <a:pt x="40" y="121"/>
                  </a:lnTo>
                  <a:lnTo>
                    <a:pt x="37" y="127"/>
                  </a:lnTo>
                  <a:lnTo>
                    <a:pt x="37" y="127"/>
                  </a:lnTo>
                  <a:lnTo>
                    <a:pt x="35" y="121"/>
                  </a:lnTo>
                  <a:lnTo>
                    <a:pt x="28" y="116"/>
                  </a:lnTo>
                  <a:lnTo>
                    <a:pt x="14" y="102"/>
                  </a:lnTo>
                  <a:lnTo>
                    <a:pt x="7" y="93"/>
                  </a:lnTo>
                  <a:lnTo>
                    <a:pt x="2" y="84"/>
                  </a:lnTo>
                  <a:lnTo>
                    <a:pt x="0" y="79"/>
                  </a:lnTo>
                  <a:lnTo>
                    <a:pt x="0" y="74"/>
                  </a:lnTo>
                  <a:lnTo>
                    <a:pt x="0" y="67"/>
                  </a:lnTo>
                  <a:lnTo>
                    <a:pt x="3" y="61"/>
                  </a:lnTo>
                  <a:lnTo>
                    <a:pt x="3" y="61"/>
                  </a:lnTo>
                  <a:lnTo>
                    <a:pt x="9" y="51"/>
                  </a:lnTo>
                  <a:lnTo>
                    <a:pt x="19" y="37"/>
                  </a:lnTo>
                  <a:lnTo>
                    <a:pt x="28" y="19"/>
                  </a:lnTo>
                  <a:lnTo>
                    <a:pt x="33" y="9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69" name="Freeform 456"/>
            <p:cNvSpPr>
              <a:spLocks/>
            </p:cNvSpPr>
            <p:nvPr/>
          </p:nvSpPr>
          <p:spPr bwMode="auto">
            <a:xfrm>
              <a:off x="3244851" y="3362325"/>
              <a:ext cx="98425" cy="58737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6" y="38"/>
                </a:cxn>
                <a:cxn ang="0">
                  <a:pos x="107" y="42"/>
                </a:cxn>
                <a:cxn ang="0">
                  <a:pos x="90" y="53"/>
                </a:cxn>
                <a:cxn ang="0">
                  <a:pos x="76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0" y="72"/>
                </a:cxn>
                <a:cxn ang="0">
                  <a:pos x="54" y="74"/>
                </a:cxn>
                <a:cxn ang="0">
                  <a:pos x="49" y="74"/>
                </a:cxn>
                <a:cxn ang="0">
                  <a:pos x="44" y="72"/>
                </a:cxn>
                <a:cxn ang="0">
                  <a:pos x="35" y="68"/>
                </a:cxn>
                <a:cxn ang="0">
                  <a:pos x="26" y="61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5" y="35"/>
                </a:cxn>
                <a:cxn ang="0">
                  <a:pos x="10" y="30"/>
                </a:cxn>
                <a:cxn ang="0">
                  <a:pos x="25" y="14"/>
                </a:cxn>
                <a:cxn ang="0">
                  <a:pos x="32" y="7"/>
                </a:cxn>
                <a:cxn ang="0">
                  <a:pos x="42" y="2"/>
                </a:cxn>
                <a:cxn ang="0">
                  <a:pos x="46" y="0"/>
                </a:cxn>
                <a:cxn ang="0">
                  <a:pos x="51" y="0"/>
                </a:cxn>
                <a:cxn ang="0">
                  <a:pos x="58" y="2"/>
                </a:cxn>
                <a:cxn ang="0">
                  <a:pos x="63" y="3"/>
                </a:cxn>
                <a:cxn ang="0">
                  <a:pos x="63" y="3"/>
                </a:cxn>
                <a:cxn ang="0">
                  <a:pos x="74" y="9"/>
                </a:cxn>
                <a:cxn ang="0">
                  <a:pos x="88" y="19"/>
                </a:cxn>
                <a:cxn ang="0">
                  <a:pos x="106" y="30"/>
                </a:cxn>
                <a:cxn ang="0">
                  <a:pos x="114" y="33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4">
                  <a:moveTo>
                    <a:pt x="123" y="35"/>
                  </a:moveTo>
                  <a:lnTo>
                    <a:pt x="123" y="35"/>
                  </a:lnTo>
                  <a:lnTo>
                    <a:pt x="116" y="38"/>
                  </a:lnTo>
                  <a:lnTo>
                    <a:pt x="107" y="42"/>
                  </a:lnTo>
                  <a:lnTo>
                    <a:pt x="90" y="53"/>
                  </a:lnTo>
                  <a:lnTo>
                    <a:pt x="76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0" y="72"/>
                  </a:lnTo>
                  <a:lnTo>
                    <a:pt x="54" y="74"/>
                  </a:lnTo>
                  <a:lnTo>
                    <a:pt x="49" y="74"/>
                  </a:lnTo>
                  <a:lnTo>
                    <a:pt x="44" y="72"/>
                  </a:lnTo>
                  <a:lnTo>
                    <a:pt x="35" y="68"/>
                  </a:lnTo>
                  <a:lnTo>
                    <a:pt x="26" y="61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5" y="35"/>
                  </a:lnTo>
                  <a:lnTo>
                    <a:pt x="10" y="30"/>
                  </a:lnTo>
                  <a:lnTo>
                    <a:pt x="25" y="14"/>
                  </a:lnTo>
                  <a:lnTo>
                    <a:pt x="32" y="7"/>
                  </a:lnTo>
                  <a:lnTo>
                    <a:pt x="42" y="2"/>
                  </a:lnTo>
                  <a:lnTo>
                    <a:pt x="46" y="0"/>
                  </a:lnTo>
                  <a:lnTo>
                    <a:pt x="51" y="0"/>
                  </a:lnTo>
                  <a:lnTo>
                    <a:pt x="58" y="2"/>
                  </a:lnTo>
                  <a:lnTo>
                    <a:pt x="63" y="3"/>
                  </a:lnTo>
                  <a:lnTo>
                    <a:pt x="63" y="3"/>
                  </a:lnTo>
                  <a:lnTo>
                    <a:pt x="74" y="9"/>
                  </a:lnTo>
                  <a:lnTo>
                    <a:pt x="88" y="19"/>
                  </a:lnTo>
                  <a:lnTo>
                    <a:pt x="106" y="30"/>
                  </a:lnTo>
                  <a:lnTo>
                    <a:pt x="114" y="33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70" name="Freeform 457"/>
            <p:cNvSpPr>
              <a:spLocks/>
            </p:cNvSpPr>
            <p:nvPr/>
          </p:nvSpPr>
          <p:spPr bwMode="auto">
            <a:xfrm>
              <a:off x="3362326" y="3362325"/>
              <a:ext cx="100013" cy="58737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8"/>
                </a:cxn>
                <a:cxn ang="0">
                  <a:pos x="107" y="42"/>
                </a:cxn>
                <a:cxn ang="0">
                  <a:pos x="91" y="53"/>
                </a:cxn>
                <a:cxn ang="0">
                  <a:pos x="77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1" y="72"/>
                </a:cxn>
                <a:cxn ang="0">
                  <a:pos x="56" y="74"/>
                </a:cxn>
                <a:cxn ang="0">
                  <a:pos x="51" y="74"/>
                </a:cxn>
                <a:cxn ang="0">
                  <a:pos x="46" y="72"/>
                </a:cxn>
                <a:cxn ang="0">
                  <a:pos x="35" y="68"/>
                </a:cxn>
                <a:cxn ang="0">
                  <a:pos x="26" y="61"/>
                </a:cxn>
                <a:cxn ang="0">
                  <a:pos x="12" y="46"/>
                </a:cxn>
                <a:cxn ang="0">
                  <a:pos x="7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7" y="35"/>
                </a:cxn>
                <a:cxn ang="0">
                  <a:pos x="12" y="30"/>
                </a:cxn>
                <a:cxn ang="0">
                  <a:pos x="26" y="14"/>
                </a:cxn>
                <a:cxn ang="0">
                  <a:pos x="33" y="7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3" y="0"/>
                </a:cxn>
                <a:cxn ang="0">
                  <a:pos x="58" y="2"/>
                </a:cxn>
                <a:cxn ang="0">
                  <a:pos x="65" y="3"/>
                </a:cxn>
                <a:cxn ang="0">
                  <a:pos x="65" y="3"/>
                </a:cxn>
                <a:cxn ang="0">
                  <a:pos x="75" y="9"/>
                </a:cxn>
                <a:cxn ang="0">
                  <a:pos x="90" y="19"/>
                </a:cxn>
                <a:cxn ang="0">
                  <a:pos x="107" y="30"/>
                </a:cxn>
                <a:cxn ang="0">
                  <a:pos x="116" y="33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4">
                  <a:moveTo>
                    <a:pt x="125" y="35"/>
                  </a:moveTo>
                  <a:lnTo>
                    <a:pt x="125" y="35"/>
                  </a:lnTo>
                  <a:lnTo>
                    <a:pt x="116" y="38"/>
                  </a:lnTo>
                  <a:lnTo>
                    <a:pt x="107" y="42"/>
                  </a:lnTo>
                  <a:lnTo>
                    <a:pt x="91" y="53"/>
                  </a:lnTo>
                  <a:lnTo>
                    <a:pt x="77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1" y="72"/>
                  </a:lnTo>
                  <a:lnTo>
                    <a:pt x="56" y="74"/>
                  </a:lnTo>
                  <a:lnTo>
                    <a:pt x="51" y="74"/>
                  </a:lnTo>
                  <a:lnTo>
                    <a:pt x="46" y="72"/>
                  </a:lnTo>
                  <a:lnTo>
                    <a:pt x="35" y="68"/>
                  </a:lnTo>
                  <a:lnTo>
                    <a:pt x="26" y="61"/>
                  </a:lnTo>
                  <a:lnTo>
                    <a:pt x="12" y="46"/>
                  </a:lnTo>
                  <a:lnTo>
                    <a:pt x="7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7" y="35"/>
                  </a:lnTo>
                  <a:lnTo>
                    <a:pt x="12" y="30"/>
                  </a:lnTo>
                  <a:lnTo>
                    <a:pt x="26" y="14"/>
                  </a:lnTo>
                  <a:lnTo>
                    <a:pt x="33" y="7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3" y="0"/>
                  </a:lnTo>
                  <a:lnTo>
                    <a:pt x="58" y="2"/>
                  </a:lnTo>
                  <a:lnTo>
                    <a:pt x="65" y="3"/>
                  </a:lnTo>
                  <a:lnTo>
                    <a:pt x="65" y="3"/>
                  </a:lnTo>
                  <a:lnTo>
                    <a:pt x="75" y="9"/>
                  </a:lnTo>
                  <a:lnTo>
                    <a:pt x="90" y="19"/>
                  </a:lnTo>
                  <a:lnTo>
                    <a:pt x="107" y="30"/>
                  </a:lnTo>
                  <a:lnTo>
                    <a:pt x="116" y="33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71" name="Freeform 458"/>
            <p:cNvSpPr>
              <a:spLocks/>
            </p:cNvSpPr>
            <p:nvPr/>
          </p:nvSpPr>
          <p:spPr bwMode="auto">
            <a:xfrm>
              <a:off x="3481388" y="3362325"/>
              <a:ext cx="100013" cy="58737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7" y="38"/>
                </a:cxn>
                <a:cxn ang="0">
                  <a:pos x="108" y="42"/>
                </a:cxn>
                <a:cxn ang="0">
                  <a:pos x="92" y="53"/>
                </a:cxn>
                <a:cxn ang="0">
                  <a:pos x="78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2" y="72"/>
                </a:cxn>
                <a:cxn ang="0">
                  <a:pos x="55" y="74"/>
                </a:cxn>
                <a:cxn ang="0">
                  <a:pos x="50" y="74"/>
                </a:cxn>
                <a:cxn ang="0">
                  <a:pos x="44" y="72"/>
                </a:cxn>
                <a:cxn ang="0">
                  <a:pos x="36" y="68"/>
                </a:cxn>
                <a:cxn ang="0">
                  <a:pos x="27" y="61"/>
                </a:cxn>
                <a:cxn ang="0">
                  <a:pos x="13" y="46"/>
                </a:cxn>
                <a:cxn ang="0">
                  <a:pos x="6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6" y="35"/>
                </a:cxn>
                <a:cxn ang="0">
                  <a:pos x="13" y="30"/>
                </a:cxn>
                <a:cxn ang="0">
                  <a:pos x="25" y="14"/>
                </a:cxn>
                <a:cxn ang="0">
                  <a:pos x="34" y="7"/>
                </a:cxn>
                <a:cxn ang="0">
                  <a:pos x="43" y="2"/>
                </a:cxn>
                <a:cxn ang="0">
                  <a:pos x="48" y="0"/>
                </a:cxn>
                <a:cxn ang="0">
                  <a:pos x="53" y="0"/>
                </a:cxn>
                <a:cxn ang="0">
                  <a:pos x="59" y="2"/>
                </a:cxn>
                <a:cxn ang="0">
                  <a:pos x="66" y="3"/>
                </a:cxn>
                <a:cxn ang="0">
                  <a:pos x="66" y="3"/>
                </a:cxn>
                <a:cxn ang="0">
                  <a:pos x="74" y="9"/>
                </a:cxn>
                <a:cxn ang="0">
                  <a:pos x="90" y="19"/>
                </a:cxn>
                <a:cxn ang="0">
                  <a:pos x="106" y="30"/>
                </a:cxn>
                <a:cxn ang="0">
                  <a:pos x="115" y="33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4">
                  <a:moveTo>
                    <a:pt x="125" y="35"/>
                  </a:moveTo>
                  <a:lnTo>
                    <a:pt x="125" y="35"/>
                  </a:lnTo>
                  <a:lnTo>
                    <a:pt x="117" y="38"/>
                  </a:lnTo>
                  <a:lnTo>
                    <a:pt x="108" y="42"/>
                  </a:lnTo>
                  <a:lnTo>
                    <a:pt x="92" y="53"/>
                  </a:lnTo>
                  <a:lnTo>
                    <a:pt x="78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2" y="72"/>
                  </a:lnTo>
                  <a:lnTo>
                    <a:pt x="55" y="74"/>
                  </a:lnTo>
                  <a:lnTo>
                    <a:pt x="50" y="74"/>
                  </a:lnTo>
                  <a:lnTo>
                    <a:pt x="44" y="72"/>
                  </a:lnTo>
                  <a:lnTo>
                    <a:pt x="36" y="68"/>
                  </a:lnTo>
                  <a:lnTo>
                    <a:pt x="27" y="61"/>
                  </a:lnTo>
                  <a:lnTo>
                    <a:pt x="13" y="46"/>
                  </a:lnTo>
                  <a:lnTo>
                    <a:pt x="6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6" y="35"/>
                  </a:lnTo>
                  <a:lnTo>
                    <a:pt x="13" y="30"/>
                  </a:lnTo>
                  <a:lnTo>
                    <a:pt x="25" y="14"/>
                  </a:lnTo>
                  <a:lnTo>
                    <a:pt x="34" y="7"/>
                  </a:lnTo>
                  <a:lnTo>
                    <a:pt x="43" y="2"/>
                  </a:lnTo>
                  <a:lnTo>
                    <a:pt x="48" y="0"/>
                  </a:lnTo>
                  <a:lnTo>
                    <a:pt x="53" y="0"/>
                  </a:lnTo>
                  <a:lnTo>
                    <a:pt x="59" y="2"/>
                  </a:lnTo>
                  <a:lnTo>
                    <a:pt x="66" y="3"/>
                  </a:lnTo>
                  <a:lnTo>
                    <a:pt x="66" y="3"/>
                  </a:lnTo>
                  <a:lnTo>
                    <a:pt x="74" y="9"/>
                  </a:lnTo>
                  <a:lnTo>
                    <a:pt x="90" y="19"/>
                  </a:lnTo>
                  <a:lnTo>
                    <a:pt x="106" y="30"/>
                  </a:lnTo>
                  <a:lnTo>
                    <a:pt x="115" y="33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72" name="Freeform 459"/>
            <p:cNvSpPr>
              <a:spLocks/>
            </p:cNvSpPr>
            <p:nvPr/>
          </p:nvSpPr>
          <p:spPr bwMode="auto">
            <a:xfrm>
              <a:off x="3600451" y="3362325"/>
              <a:ext cx="98425" cy="58737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6" y="38"/>
                </a:cxn>
                <a:cxn ang="0">
                  <a:pos x="108" y="42"/>
                </a:cxn>
                <a:cxn ang="0">
                  <a:pos x="92" y="53"/>
                </a:cxn>
                <a:cxn ang="0">
                  <a:pos x="78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0" y="72"/>
                </a:cxn>
                <a:cxn ang="0">
                  <a:pos x="55" y="74"/>
                </a:cxn>
                <a:cxn ang="0">
                  <a:pos x="49" y="74"/>
                </a:cxn>
                <a:cxn ang="0">
                  <a:pos x="44" y="72"/>
                </a:cxn>
                <a:cxn ang="0">
                  <a:pos x="35" y="68"/>
                </a:cxn>
                <a:cxn ang="0">
                  <a:pos x="27" y="61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5" y="35"/>
                </a:cxn>
                <a:cxn ang="0">
                  <a:pos x="11" y="30"/>
                </a:cxn>
                <a:cxn ang="0">
                  <a:pos x="25" y="14"/>
                </a:cxn>
                <a:cxn ang="0">
                  <a:pos x="32" y="7"/>
                </a:cxn>
                <a:cxn ang="0">
                  <a:pos x="42" y="2"/>
                </a:cxn>
                <a:cxn ang="0">
                  <a:pos x="46" y="0"/>
                </a:cxn>
                <a:cxn ang="0">
                  <a:pos x="53" y="0"/>
                </a:cxn>
                <a:cxn ang="0">
                  <a:pos x="58" y="2"/>
                </a:cxn>
                <a:cxn ang="0">
                  <a:pos x="64" y="3"/>
                </a:cxn>
                <a:cxn ang="0">
                  <a:pos x="64" y="3"/>
                </a:cxn>
                <a:cxn ang="0">
                  <a:pos x="74" y="9"/>
                </a:cxn>
                <a:cxn ang="0">
                  <a:pos x="88" y="19"/>
                </a:cxn>
                <a:cxn ang="0">
                  <a:pos x="106" y="30"/>
                </a:cxn>
                <a:cxn ang="0">
                  <a:pos x="115" y="33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4">
                  <a:moveTo>
                    <a:pt x="123" y="35"/>
                  </a:moveTo>
                  <a:lnTo>
                    <a:pt x="123" y="35"/>
                  </a:lnTo>
                  <a:lnTo>
                    <a:pt x="116" y="38"/>
                  </a:lnTo>
                  <a:lnTo>
                    <a:pt x="108" y="42"/>
                  </a:lnTo>
                  <a:lnTo>
                    <a:pt x="92" y="53"/>
                  </a:lnTo>
                  <a:lnTo>
                    <a:pt x="78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0" y="72"/>
                  </a:lnTo>
                  <a:lnTo>
                    <a:pt x="55" y="74"/>
                  </a:lnTo>
                  <a:lnTo>
                    <a:pt x="49" y="74"/>
                  </a:lnTo>
                  <a:lnTo>
                    <a:pt x="44" y="72"/>
                  </a:lnTo>
                  <a:lnTo>
                    <a:pt x="35" y="68"/>
                  </a:lnTo>
                  <a:lnTo>
                    <a:pt x="27" y="61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5" y="35"/>
                  </a:lnTo>
                  <a:lnTo>
                    <a:pt x="11" y="30"/>
                  </a:lnTo>
                  <a:lnTo>
                    <a:pt x="25" y="14"/>
                  </a:lnTo>
                  <a:lnTo>
                    <a:pt x="32" y="7"/>
                  </a:lnTo>
                  <a:lnTo>
                    <a:pt x="42" y="2"/>
                  </a:lnTo>
                  <a:lnTo>
                    <a:pt x="46" y="0"/>
                  </a:lnTo>
                  <a:lnTo>
                    <a:pt x="53" y="0"/>
                  </a:lnTo>
                  <a:lnTo>
                    <a:pt x="58" y="2"/>
                  </a:lnTo>
                  <a:lnTo>
                    <a:pt x="64" y="3"/>
                  </a:lnTo>
                  <a:lnTo>
                    <a:pt x="64" y="3"/>
                  </a:lnTo>
                  <a:lnTo>
                    <a:pt x="74" y="9"/>
                  </a:lnTo>
                  <a:lnTo>
                    <a:pt x="88" y="19"/>
                  </a:lnTo>
                  <a:lnTo>
                    <a:pt x="106" y="30"/>
                  </a:lnTo>
                  <a:lnTo>
                    <a:pt x="115" y="33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73" name="Freeform 460"/>
            <p:cNvSpPr>
              <a:spLocks/>
            </p:cNvSpPr>
            <p:nvPr/>
          </p:nvSpPr>
          <p:spPr bwMode="auto">
            <a:xfrm>
              <a:off x="3719513" y="3362325"/>
              <a:ext cx="98425" cy="58737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4" y="38"/>
                </a:cxn>
                <a:cxn ang="0">
                  <a:pos x="107" y="42"/>
                </a:cxn>
                <a:cxn ang="0">
                  <a:pos x="90" y="53"/>
                </a:cxn>
                <a:cxn ang="0">
                  <a:pos x="76" y="63"/>
                </a:cxn>
                <a:cxn ang="0">
                  <a:pos x="65" y="70"/>
                </a:cxn>
                <a:cxn ang="0">
                  <a:pos x="65" y="70"/>
                </a:cxn>
                <a:cxn ang="0">
                  <a:pos x="60" y="72"/>
                </a:cxn>
                <a:cxn ang="0">
                  <a:pos x="54" y="74"/>
                </a:cxn>
                <a:cxn ang="0">
                  <a:pos x="49" y="74"/>
                </a:cxn>
                <a:cxn ang="0">
                  <a:pos x="44" y="72"/>
                </a:cxn>
                <a:cxn ang="0">
                  <a:pos x="33" y="68"/>
                </a:cxn>
                <a:cxn ang="0">
                  <a:pos x="26" y="61"/>
                </a:cxn>
                <a:cxn ang="0">
                  <a:pos x="10" y="46"/>
                </a:cxn>
                <a:cxn ang="0">
                  <a:pos x="5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5" y="35"/>
                </a:cxn>
                <a:cxn ang="0">
                  <a:pos x="10" y="30"/>
                </a:cxn>
                <a:cxn ang="0">
                  <a:pos x="24" y="14"/>
                </a:cxn>
                <a:cxn ang="0">
                  <a:pos x="32" y="7"/>
                </a:cxn>
                <a:cxn ang="0">
                  <a:pos x="40" y="2"/>
                </a:cxn>
                <a:cxn ang="0">
                  <a:pos x="46" y="0"/>
                </a:cxn>
                <a:cxn ang="0">
                  <a:pos x="51" y="0"/>
                </a:cxn>
                <a:cxn ang="0">
                  <a:pos x="58" y="2"/>
                </a:cxn>
                <a:cxn ang="0">
                  <a:pos x="63" y="3"/>
                </a:cxn>
                <a:cxn ang="0">
                  <a:pos x="63" y="3"/>
                </a:cxn>
                <a:cxn ang="0">
                  <a:pos x="74" y="9"/>
                </a:cxn>
                <a:cxn ang="0">
                  <a:pos x="88" y="19"/>
                </a:cxn>
                <a:cxn ang="0">
                  <a:pos x="105" y="30"/>
                </a:cxn>
                <a:cxn ang="0">
                  <a:pos x="114" y="33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4">
                  <a:moveTo>
                    <a:pt x="123" y="35"/>
                  </a:moveTo>
                  <a:lnTo>
                    <a:pt x="123" y="35"/>
                  </a:lnTo>
                  <a:lnTo>
                    <a:pt x="114" y="38"/>
                  </a:lnTo>
                  <a:lnTo>
                    <a:pt x="107" y="42"/>
                  </a:lnTo>
                  <a:lnTo>
                    <a:pt x="90" y="53"/>
                  </a:lnTo>
                  <a:lnTo>
                    <a:pt x="76" y="63"/>
                  </a:lnTo>
                  <a:lnTo>
                    <a:pt x="65" y="70"/>
                  </a:lnTo>
                  <a:lnTo>
                    <a:pt x="65" y="70"/>
                  </a:lnTo>
                  <a:lnTo>
                    <a:pt x="60" y="72"/>
                  </a:lnTo>
                  <a:lnTo>
                    <a:pt x="54" y="74"/>
                  </a:lnTo>
                  <a:lnTo>
                    <a:pt x="49" y="74"/>
                  </a:lnTo>
                  <a:lnTo>
                    <a:pt x="44" y="72"/>
                  </a:lnTo>
                  <a:lnTo>
                    <a:pt x="33" y="68"/>
                  </a:lnTo>
                  <a:lnTo>
                    <a:pt x="26" y="61"/>
                  </a:lnTo>
                  <a:lnTo>
                    <a:pt x="10" y="46"/>
                  </a:lnTo>
                  <a:lnTo>
                    <a:pt x="5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5" y="35"/>
                  </a:lnTo>
                  <a:lnTo>
                    <a:pt x="10" y="30"/>
                  </a:lnTo>
                  <a:lnTo>
                    <a:pt x="24" y="14"/>
                  </a:lnTo>
                  <a:lnTo>
                    <a:pt x="32" y="7"/>
                  </a:lnTo>
                  <a:lnTo>
                    <a:pt x="40" y="2"/>
                  </a:lnTo>
                  <a:lnTo>
                    <a:pt x="46" y="0"/>
                  </a:lnTo>
                  <a:lnTo>
                    <a:pt x="51" y="0"/>
                  </a:lnTo>
                  <a:lnTo>
                    <a:pt x="58" y="2"/>
                  </a:lnTo>
                  <a:lnTo>
                    <a:pt x="63" y="3"/>
                  </a:lnTo>
                  <a:lnTo>
                    <a:pt x="63" y="3"/>
                  </a:lnTo>
                  <a:lnTo>
                    <a:pt x="74" y="9"/>
                  </a:lnTo>
                  <a:lnTo>
                    <a:pt x="88" y="19"/>
                  </a:lnTo>
                  <a:lnTo>
                    <a:pt x="105" y="30"/>
                  </a:lnTo>
                  <a:lnTo>
                    <a:pt x="114" y="33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74" name="Freeform 461"/>
            <p:cNvSpPr>
              <a:spLocks/>
            </p:cNvSpPr>
            <p:nvPr/>
          </p:nvSpPr>
          <p:spPr bwMode="auto">
            <a:xfrm>
              <a:off x="3836988" y="3362325"/>
              <a:ext cx="98425" cy="58737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8"/>
                </a:cxn>
                <a:cxn ang="0">
                  <a:pos x="107" y="42"/>
                </a:cxn>
                <a:cxn ang="0">
                  <a:pos x="91" y="53"/>
                </a:cxn>
                <a:cxn ang="0">
                  <a:pos x="77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1" y="72"/>
                </a:cxn>
                <a:cxn ang="0">
                  <a:pos x="54" y="74"/>
                </a:cxn>
                <a:cxn ang="0">
                  <a:pos x="49" y="74"/>
                </a:cxn>
                <a:cxn ang="0">
                  <a:pos x="44" y="72"/>
                </a:cxn>
                <a:cxn ang="0">
                  <a:pos x="35" y="68"/>
                </a:cxn>
                <a:cxn ang="0">
                  <a:pos x="26" y="61"/>
                </a:cxn>
                <a:cxn ang="0">
                  <a:pos x="12" y="46"/>
                </a:cxn>
                <a:cxn ang="0">
                  <a:pos x="7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5" y="35"/>
                </a:cxn>
                <a:cxn ang="0">
                  <a:pos x="12" y="30"/>
                </a:cxn>
                <a:cxn ang="0">
                  <a:pos x="24" y="14"/>
                </a:cxn>
                <a:cxn ang="0">
                  <a:pos x="33" y="7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3" y="0"/>
                </a:cxn>
                <a:cxn ang="0">
                  <a:pos x="58" y="2"/>
                </a:cxn>
                <a:cxn ang="0">
                  <a:pos x="65" y="3"/>
                </a:cxn>
                <a:cxn ang="0">
                  <a:pos x="65" y="3"/>
                </a:cxn>
                <a:cxn ang="0">
                  <a:pos x="75" y="9"/>
                </a:cxn>
                <a:cxn ang="0">
                  <a:pos x="90" y="19"/>
                </a:cxn>
                <a:cxn ang="0">
                  <a:pos x="105" y="30"/>
                </a:cxn>
                <a:cxn ang="0">
                  <a:pos x="116" y="33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4">
                  <a:moveTo>
                    <a:pt x="125" y="35"/>
                  </a:moveTo>
                  <a:lnTo>
                    <a:pt x="125" y="35"/>
                  </a:lnTo>
                  <a:lnTo>
                    <a:pt x="116" y="38"/>
                  </a:lnTo>
                  <a:lnTo>
                    <a:pt x="107" y="42"/>
                  </a:lnTo>
                  <a:lnTo>
                    <a:pt x="91" y="53"/>
                  </a:lnTo>
                  <a:lnTo>
                    <a:pt x="77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1" y="72"/>
                  </a:lnTo>
                  <a:lnTo>
                    <a:pt x="54" y="74"/>
                  </a:lnTo>
                  <a:lnTo>
                    <a:pt x="49" y="74"/>
                  </a:lnTo>
                  <a:lnTo>
                    <a:pt x="44" y="72"/>
                  </a:lnTo>
                  <a:lnTo>
                    <a:pt x="35" y="68"/>
                  </a:lnTo>
                  <a:lnTo>
                    <a:pt x="26" y="61"/>
                  </a:lnTo>
                  <a:lnTo>
                    <a:pt x="12" y="46"/>
                  </a:lnTo>
                  <a:lnTo>
                    <a:pt x="7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5" y="35"/>
                  </a:lnTo>
                  <a:lnTo>
                    <a:pt x="12" y="30"/>
                  </a:lnTo>
                  <a:lnTo>
                    <a:pt x="24" y="14"/>
                  </a:lnTo>
                  <a:lnTo>
                    <a:pt x="33" y="7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3" y="0"/>
                  </a:lnTo>
                  <a:lnTo>
                    <a:pt x="58" y="2"/>
                  </a:lnTo>
                  <a:lnTo>
                    <a:pt x="65" y="3"/>
                  </a:lnTo>
                  <a:lnTo>
                    <a:pt x="65" y="3"/>
                  </a:lnTo>
                  <a:lnTo>
                    <a:pt x="75" y="9"/>
                  </a:lnTo>
                  <a:lnTo>
                    <a:pt x="90" y="19"/>
                  </a:lnTo>
                  <a:lnTo>
                    <a:pt x="105" y="30"/>
                  </a:lnTo>
                  <a:lnTo>
                    <a:pt x="116" y="33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75" name="Freeform 462"/>
            <p:cNvSpPr>
              <a:spLocks/>
            </p:cNvSpPr>
            <p:nvPr/>
          </p:nvSpPr>
          <p:spPr bwMode="auto">
            <a:xfrm>
              <a:off x="3956051" y="3362325"/>
              <a:ext cx="96838" cy="58737"/>
            </a:xfrm>
            <a:custGeom>
              <a:avLst/>
              <a:gdLst/>
              <a:ahLst/>
              <a:cxnLst>
                <a:cxn ang="0">
                  <a:pos x="124" y="35"/>
                </a:cxn>
                <a:cxn ang="0">
                  <a:pos x="124" y="35"/>
                </a:cxn>
                <a:cxn ang="0">
                  <a:pos x="117" y="38"/>
                </a:cxn>
                <a:cxn ang="0">
                  <a:pos x="108" y="42"/>
                </a:cxn>
                <a:cxn ang="0">
                  <a:pos x="92" y="53"/>
                </a:cxn>
                <a:cxn ang="0">
                  <a:pos x="78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0" y="72"/>
                </a:cxn>
                <a:cxn ang="0">
                  <a:pos x="55" y="74"/>
                </a:cxn>
                <a:cxn ang="0">
                  <a:pos x="50" y="74"/>
                </a:cxn>
                <a:cxn ang="0">
                  <a:pos x="44" y="72"/>
                </a:cxn>
                <a:cxn ang="0">
                  <a:pos x="36" y="68"/>
                </a:cxn>
                <a:cxn ang="0">
                  <a:pos x="27" y="61"/>
                </a:cxn>
                <a:cxn ang="0">
                  <a:pos x="13" y="46"/>
                </a:cxn>
                <a:cxn ang="0">
                  <a:pos x="6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6" y="35"/>
                </a:cxn>
                <a:cxn ang="0">
                  <a:pos x="11" y="30"/>
                </a:cxn>
                <a:cxn ang="0">
                  <a:pos x="25" y="14"/>
                </a:cxn>
                <a:cxn ang="0">
                  <a:pos x="34" y="7"/>
                </a:cxn>
                <a:cxn ang="0">
                  <a:pos x="43" y="2"/>
                </a:cxn>
                <a:cxn ang="0">
                  <a:pos x="48" y="0"/>
                </a:cxn>
                <a:cxn ang="0">
                  <a:pos x="53" y="0"/>
                </a:cxn>
                <a:cxn ang="0">
                  <a:pos x="59" y="2"/>
                </a:cxn>
                <a:cxn ang="0">
                  <a:pos x="64" y="3"/>
                </a:cxn>
                <a:cxn ang="0">
                  <a:pos x="64" y="3"/>
                </a:cxn>
                <a:cxn ang="0">
                  <a:pos x="74" y="9"/>
                </a:cxn>
                <a:cxn ang="0">
                  <a:pos x="88" y="19"/>
                </a:cxn>
                <a:cxn ang="0">
                  <a:pos x="106" y="30"/>
                </a:cxn>
                <a:cxn ang="0">
                  <a:pos x="115" y="33"/>
                </a:cxn>
                <a:cxn ang="0">
                  <a:pos x="124" y="35"/>
                </a:cxn>
                <a:cxn ang="0">
                  <a:pos x="124" y="35"/>
                </a:cxn>
              </a:cxnLst>
              <a:rect l="0" t="0" r="r" b="b"/>
              <a:pathLst>
                <a:path w="124" h="74">
                  <a:moveTo>
                    <a:pt x="124" y="35"/>
                  </a:moveTo>
                  <a:lnTo>
                    <a:pt x="124" y="35"/>
                  </a:lnTo>
                  <a:lnTo>
                    <a:pt x="117" y="38"/>
                  </a:lnTo>
                  <a:lnTo>
                    <a:pt x="108" y="42"/>
                  </a:lnTo>
                  <a:lnTo>
                    <a:pt x="92" y="53"/>
                  </a:lnTo>
                  <a:lnTo>
                    <a:pt x="78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0" y="72"/>
                  </a:lnTo>
                  <a:lnTo>
                    <a:pt x="55" y="74"/>
                  </a:lnTo>
                  <a:lnTo>
                    <a:pt x="50" y="74"/>
                  </a:lnTo>
                  <a:lnTo>
                    <a:pt x="44" y="72"/>
                  </a:lnTo>
                  <a:lnTo>
                    <a:pt x="36" y="68"/>
                  </a:lnTo>
                  <a:lnTo>
                    <a:pt x="27" y="61"/>
                  </a:lnTo>
                  <a:lnTo>
                    <a:pt x="13" y="46"/>
                  </a:lnTo>
                  <a:lnTo>
                    <a:pt x="6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6" y="35"/>
                  </a:lnTo>
                  <a:lnTo>
                    <a:pt x="11" y="30"/>
                  </a:lnTo>
                  <a:lnTo>
                    <a:pt x="25" y="14"/>
                  </a:lnTo>
                  <a:lnTo>
                    <a:pt x="34" y="7"/>
                  </a:lnTo>
                  <a:lnTo>
                    <a:pt x="43" y="2"/>
                  </a:lnTo>
                  <a:lnTo>
                    <a:pt x="48" y="0"/>
                  </a:lnTo>
                  <a:lnTo>
                    <a:pt x="53" y="0"/>
                  </a:lnTo>
                  <a:lnTo>
                    <a:pt x="59" y="2"/>
                  </a:lnTo>
                  <a:lnTo>
                    <a:pt x="64" y="3"/>
                  </a:lnTo>
                  <a:lnTo>
                    <a:pt x="64" y="3"/>
                  </a:lnTo>
                  <a:lnTo>
                    <a:pt x="74" y="9"/>
                  </a:lnTo>
                  <a:lnTo>
                    <a:pt x="88" y="19"/>
                  </a:lnTo>
                  <a:lnTo>
                    <a:pt x="106" y="30"/>
                  </a:lnTo>
                  <a:lnTo>
                    <a:pt x="115" y="33"/>
                  </a:lnTo>
                  <a:lnTo>
                    <a:pt x="124" y="35"/>
                  </a:lnTo>
                  <a:lnTo>
                    <a:pt x="124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76" name="Freeform 464"/>
            <p:cNvSpPr>
              <a:spLocks/>
            </p:cNvSpPr>
            <p:nvPr/>
          </p:nvSpPr>
          <p:spPr bwMode="auto">
            <a:xfrm>
              <a:off x="4075113" y="3362325"/>
              <a:ext cx="96838" cy="58738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5" y="38"/>
                </a:cxn>
                <a:cxn ang="0">
                  <a:pos x="107" y="42"/>
                </a:cxn>
                <a:cxn ang="0">
                  <a:pos x="90" y="53"/>
                </a:cxn>
                <a:cxn ang="0">
                  <a:pos x="76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0" y="72"/>
                </a:cxn>
                <a:cxn ang="0">
                  <a:pos x="55" y="74"/>
                </a:cxn>
                <a:cxn ang="0">
                  <a:pos x="49" y="74"/>
                </a:cxn>
                <a:cxn ang="0">
                  <a:pos x="44" y="72"/>
                </a:cxn>
                <a:cxn ang="0">
                  <a:pos x="35" y="68"/>
                </a:cxn>
                <a:cxn ang="0">
                  <a:pos x="26" y="61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5" y="35"/>
                </a:cxn>
                <a:cxn ang="0">
                  <a:pos x="11" y="30"/>
                </a:cxn>
                <a:cxn ang="0">
                  <a:pos x="25" y="14"/>
                </a:cxn>
                <a:cxn ang="0">
                  <a:pos x="32" y="7"/>
                </a:cxn>
                <a:cxn ang="0">
                  <a:pos x="41" y="2"/>
                </a:cxn>
                <a:cxn ang="0">
                  <a:pos x="46" y="0"/>
                </a:cxn>
                <a:cxn ang="0">
                  <a:pos x="51" y="0"/>
                </a:cxn>
                <a:cxn ang="0">
                  <a:pos x="58" y="2"/>
                </a:cxn>
                <a:cxn ang="0">
                  <a:pos x="63" y="3"/>
                </a:cxn>
                <a:cxn ang="0">
                  <a:pos x="63" y="3"/>
                </a:cxn>
                <a:cxn ang="0">
                  <a:pos x="74" y="9"/>
                </a:cxn>
                <a:cxn ang="0">
                  <a:pos x="88" y="19"/>
                </a:cxn>
                <a:cxn ang="0">
                  <a:pos x="106" y="30"/>
                </a:cxn>
                <a:cxn ang="0">
                  <a:pos x="115" y="33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4">
                  <a:moveTo>
                    <a:pt x="123" y="35"/>
                  </a:moveTo>
                  <a:lnTo>
                    <a:pt x="123" y="35"/>
                  </a:lnTo>
                  <a:lnTo>
                    <a:pt x="115" y="38"/>
                  </a:lnTo>
                  <a:lnTo>
                    <a:pt x="107" y="42"/>
                  </a:lnTo>
                  <a:lnTo>
                    <a:pt x="90" y="53"/>
                  </a:lnTo>
                  <a:lnTo>
                    <a:pt x="76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0" y="72"/>
                  </a:lnTo>
                  <a:lnTo>
                    <a:pt x="55" y="74"/>
                  </a:lnTo>
                  <a:lnTo>
                    <a:pt x="49" y="74"/>
                  </a:lnTo>
                  <a:lnTo>
                    <a:pt x="44" y="72"/>
                  </a:lnTo>
                  <a:lnTo>
                    <a:pt x="35" y="68"/>
                  </a:lnTo>
                  <a:lnTo>
                    <a:pt x="26" y="61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5" y="35"/>
                  </a:lnTo>
                  <a:lnTo>
                    <a:pt x="11" y="30"/>
                  </a:lnTo>
                  <a:lnTo>
                    <a:pt x="25" y="14"/>
                  </a:lnTo>
                  <a:lnTo>
                    <a:pt x="32" y="7"/>
                  </a:lnTo>
                  <a:lnTo>
                    <a:pt x="41" y="2"/>
                  </a:lnTo>
                  <a:lnTo>
                    <a:pt x="46" y="0"/>
                  </a:lnTo>
                  <a:lnTo>
                    <a:pt x="51" y="0"/>
                  </a:lnTo>
                  <a:lnTo>
                    <a:pt x="58" y="2"/>
                  </a:lnTo>
                  <a:lnTo>
                    <a:pt x="63" y="3"/>
                  </a:lnTo>
                  <a:lnTo>
                    <a:pt x="63" y="3"/>
                  </a:lnTo>
                  <a:lnTo>
                    <a:pt x="74" y="9"/>
                  </a:lnTo>
                  <a:lnTo>
                    <a:pt x="88" y="19"/>
                  </a:lnTo>
                  <a:lnTo>
                    <a:pt x="106" y="30"/>
                  </a:lnTo>
                  <a:lnTo>
                    <a:pt x="115" y="33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77" name="Freeform 465"/>
            <p:cNvSpPr>
              <a:spLocks/>
            </p:cNvSpPr>
            <p:nvPr/>
          </p:nvSpPr>
          <p:spPr bwMode="auto">
            <a:xfrm>
              <a:off x="4192588" y="3362325"/>
              <a:ext cx="98425" cy="58738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8"/>
                </a:cxn>
                <a:cxn ang="0">
                  <a:pos x="107" y="42"/>
                </a:cxn>
                <a:cxn ang="0">
                  <a:pos x="92" y="53"/>
                </a:cxn>
                <a:cxn ang="0">
                  <a:pos x="77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2" y="72"/>
                </a:cxn>
                <a:cxn ang="0">
                  <a:pos x="56" y="74"/>
                </a:cxn>
                <a:cxn ang="0">
                  <a:pos x="49" y="74"/>
                </a:cxn>
                <a:cxn ang="0">
                  <a:pos x="46" y="72"/>
                </a:cxn>
                <a:cxn ang="0">
                  <a:pos x="35" y="68"/>
                </a:cxn>
                <a:cxn ang="0">
                  <a:pos x="26" y="61"/>
                </a:cxn>
                <a:cxn ang="0">
                  <a:pos x="12" y="46"/>
                </a:cxn>
                <a:cxn ang="0">
                  <a:pos x="7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7" y="35"/>
                </a:cxn>
                <a:cxn ang="0">
                  <a:pos x="12" y="30"/>
                </a:cxn>
                <a:cxn ang="0">
                  <a:pos x="25" y="14"/>
                </a:cxn>
                <a:cxn ang="0">
                  <a:pos x="33" y="7"/>
                </a:cxn>
                <a:cxn ang="0">
                  <a:pos x="42" y="2"/>
                </a:cxn>
                <a:cxn ang="0">
                  <a:pos x="48" y="0"/>
                </a:cxn>
                <a:cxn ang="0">
                  <a:pos x="53" y="0"/>
                </a:cxn>
                <a:cxn ang="0">
                  <a:pos x="58" y="2"/>
                </a:cxn>
                <a:cxn ang="0">
                  <a:pos x="65" y="3"/>
                </a:cxn>
                <a:cxn ang="0">
                  <a:pos x="65" y="3"/>
                </a:cxn>
                <a:cxn ang="0">
                  <a:pos x="76" y="9"/>
                </a:cxn>
                <a:cxn ang="0">
                  <a:pos x="90" y="19"/>
                </a:cxn>
                <a:cxn ang="0">
                  <a:pos x="106" y="30"/>
                </a:cxn>
                <a:cxn ang="0">
                  <a:pos x="116" y="33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4">
                  <a:moveTo>
                    <a:pt x="125" y="35"/>
                  </a:moveTo>
                  <a:lnTo>
                    <a:pt x="125" y="35"/>
                  </a:lnTo>
                  <a:lnTo>
                    <a:pt x="116" y="38"/>
                  </a:lnTo>
                  <a:lnTo>
                    <a:pt x="107" y="42"/>
                  </a:lnTo>
                  <a:lnTo>
                    <a:pt x="92" y="53"/>
                  </a:lnTo>
                  <a:lnTo>
                    <a:pt x="77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2" y="72"/>
                  </a:lnTo>
                  <a:lnTo>
                    <a:pt x="56" y="74"/>
                  </a:lnTo>
                  <a:lnTo>
                    <a:pt x="49" y="74"/>
                  </a:lnTo>
                  <a:lnTo>
                    <a:pt x="46" y="72"/>
                  </a:lnTo>
                  <a:lnTo>
                    <a:pt x="35" y="68"/>
                  </a:lnTo>
                  <a:lnTo>
                    <a:pt x="26" y="61"/>
                  </a:lnTo>
                  <a:lnTo>
                    <a:pt x="12" y="46"/>
                  </a:lnTo>
                  <a:lnTo>
                    <a:pt x="7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7" y="35"/>
                  </a:lnTo>
                  <a:lnTo>
                    <a:pt x="12" y="30"/>
                  </a:lnTo>
                  <a:lnTo>
                    <a:pt x="25" y="14"/>
                  </a:lnTo>
                  <a:lnTo>
                    <a:pt x="33" y="7"/>
                  </a:lnTo>
                  <a:lnTo>
                    <a:pt x="42" y="2"/>
                  </a:lnTo>
                  <a:lnTo>
                    <a:pt x="48" y="0"/>
                  </a:lnTo>
                  <a:lnTo>
                    <a:pt x="53" y="0"/>
                  </a:lnTo>
                  <a:lnTo>
                    <a:pt x="58" y="2"/>
                  </a:lnTo>
                  <a:lnTo>
                    <a:pt x="65" y="3"/>
                  </a:lnTo>
                  <a:lnTo>
                    <a:pt x="65" y="3"/>
                  </a:lnTo>
                  <a:lnTo>
                    <a:pt x="76" y="9"/>
                  </a:lnTo>
                  <a:lnTo>
                    <a:pt x="90" y="19"/>
                  </a:lnTo>
                  <a:lnTo>
                    <a:pt x="106" y="30"/>
                  </a:lnTo>
                  <a:lnTo>
                    <a:pt x="116" y="33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78" name="Freeform 466"/>
            <p:cNvSpPr>
              <a:spLocks/>
            </p:cNvSpPr>
            <p:nvPr/>
          </p:nvSpPr>
          <p:spPr bwMode="auto">
            <a:xfrm>
              <a:off x="4310063" y="3362325"/>
              <a:ext cx="100013" cy="58738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8"/>
                </a:cxn>
                <a:cxn ang="0">
                  <a:pos x="107" y="42"/>
                </a:cxn>
                <a:cxn ang="0">
                  <a:pos x="91" y="53"/>
                </a:cxn>
                <a:cxn ang="0">
                  <a:pos x="77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1" y="72"/>
                </a:cxn>
                <a:cxn ang="0">
                  <a:pos x="54" y="74"/>
                </a:cxn>
                <a:cxn ang="0">
                  <a:pos x="49" y="74"/>
                </a:cxn>
                <a:cxn ang="0">
                  <a:pos x="44" y="72"/>
                </a:cxn>
                <a:cxn ang="0">
                  <a:pos x="35" y="68"/>
                </a:cxn>
                <a:cxn ang="0">
                  <a:pos x="26" y="61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5" y="35"/>
                </a:cxn>
                <a:cxn ang="0">
                  <a:pos x="12" y="30"/>
                </a:cxn>
                <a:cxn ang="0">
                  <a:pos x="24" y="14"/>
                </a:cxn>
                <a:cxn ang="0">
                  <a:pos x="33" y="7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3" y="0"/>
                </a:cxn>
                <a:cxn ang="0">
                  <a:pos x="58" y="2"/>
                </a:cxn>
                <a:cxn ang="0">
                  <a:pos x="65" y="3"/>
                </a:cxn>
                <a:cxn ang="0">
                  <a:pos x="65" y="3"/>
                </a:cxn>
                <a:cxn ang="0">
                  <a:pos x="74" y="9"/>
                </a:cxn>
                <a:cxn ang="0">
                  <a:pos x="89" y="19"/>
                </a:cxn>
                <a:cxn ang="0">
                  <a:pos x="105" y="30"/>
                </a:cxn>
                <a:cxn ang="0">
                  <a:pos x="114" y="33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4">
                  <a:moveTo>
                    <a:pt x="125" y="35"/>
                  </a:moveTo>
                  <a:lnTo>
                    <a:pt x="125" y="35"/>
                  </a:lnTo>
                  <a:lnTo>
                    <a:pt x="116" y="38"/>
                  </a:lnTo>
                  <a:lnTo>
                    <a:pt x="107" y="42"/>
                  </a:lnTo>
                  <a:lnTo>
                    <a:pt x="91" y="53"/>
                  </a:lnTo>
                  <a:lnTo>
                    <a:pt x="77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1" y="72"/>
                  </a:lnTo>
                  <a:lnTo>
                    <a:pt x="54" y="74"/>
                  </a:lnTo>
                  <a:lnTo>
                    <a:pt x="49" y="74"/>
                  </a:lnTo>
                  <a:lnTo>
                    <a:pt x="44" y="72"/>
                  </a:lnTo>
                  <a:lnTo>
                    <a:pt x="35" y="68"/>
                  </a:lnTo>
                  <a:lnTo>
                    <a:pt x="26" y="61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5" y="35"/>
                  </a:lnTo>
                  <a:lnTo>
                    <a:pt x="12" y="30"/>
                  </a:lnTo>
                  <a:lnTo>
                    <a:pt x="24" y="14"/>
                  </a:lnTo>
                  <a:lnTo>
                    <a:pt x="33" y="7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3" y="0"/>
                  </a:lnTo>
                  <a:lnTo>
                    <a:pt x="58" y="2"/>
                  </a:lnTo>
                  <a:lnTo>
                    <a:pt x="65" y="3"/>
                  </a:lnTo>
                  <a:lnTo>
                    <a:pt x="65" y="3"/>
                  </a:lnTo>
                  <a:lnTo>
                    <a:pt x="74" y="9"/>
                  </a:lnTo>
                  <a:lnTo>
                    <a:pt x="89" y="19"/>
                  </a:lnTo>
                  <a:lnTo>
                    <a:pt x="105" y="30"/>
                  </a:lnTo>
                  <a:lnTo>
                    <a:pt x="114" y="33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79" name="Freeform 467"/>
            <p:cNvSpPr>
              <a:spLocks/>
            </p:cNvSpPr>
            <p:nvPr/>
          </p:nvSpPr>
          <p:spPr bwMode="auto">
            <a:xfrm>
              <a:off x="4429125" y="3362325"/>
              <a:ext cx="98425" cy="58738"/>
            </a:xfrm>
            <a:custGeom>
              <a:avLst/>
              <a:gdLst/>
              <a:ahLst/>
              <a:cxnLst>
                <a:cxn ang="0">
                  <a:pos x="124" y="35"/>
                </a:cxn>
                <a:cxn ang="0">
                  <a:pos x="124" y="35"/>
                </a:cxn>
                <a:cxn ang="0">
                  <a:pos x="117" y="38"/>
                </a:cxn>
                <a:cxn ang="0">
                  <a:pos x="108" y="42"/>
                </a:cxn>
                <a:cxn ang="0">
                  <a:pos x="92" y="53"/>
                </a:cxn>
                <a:cxn ang="0">
                  <a:pos x="78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0" y="72"/>
                </a:cxn>
                <a:cxn ang="0">
                  <a:pos x="55" y="74"/>
                </a:cxn>
                <a:cxn ang="0">
                  <a:pos x="50" y="74"/>
                </a:cxn>
                <a:cxn ang="0">
                  <a:pos x="44" y="72"/>
                </a:cxn>
                <a:cxn ang="0">
                  <a:pos x="36" y="68"/>
                </a:cxn>
                <a:cxn ang="0">
                  <a:pos x="27" y="61"/>
                </a:cxn>
                <a:cxn ang="0">
                  <a:pos x="13" y="46"/>
                </a:cxn>
                <a:cxn ang="0">
                  <a:pos x="6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6" y="35"/>
                </a:cxn>
                <a:cxn ang="0">
                  <a:pos x="11" y="30"/>
                </a:cxn>
                <a:cxn ang="0">
                  <a:pos x="25" y="14"/>
                </a:cxn>
                <a:cxn ang="0">
                  <a:pos x="32" y="7"/>
                </a:cxn>
                <a:cxn ang="0">
                  <a:pos x="43" y="2"/>
                </a:cxn>
                <a:cxn ang="0">
                  <a:pos x="46" y="0"/>
                </a:cxn>
                <a:cxn ang="0">
                  <a:pos x="51" y="0"/>
                </a:cxn>
                <a:cxn ang="0">
                  <a:pos x="58" y="2"/>
                </a:cxn>
                <a:cxn ang="0">
                  <a:pos x="64" y="3"/>
                </a:cxn>
                <a:cxn ang="0">
                  <a:pos x="64" y="3"/>
                </a:cxn>
                <a:cxn ang="0">
                  <a:pos x="74" y="9"/>
                </a:cxn>
                <a:cxn ang="0">
                  <a:pos x="88" y="19"/>
                </a:cxn>
                <a:cxn ang="0">
                  <a:pos x="106" y="30"/>
                </a:cxn>
                <a:cxn ang="0">
                  <a:pos x="115" y="33"/>
                </a:cxn>
                <a:cxn ang="0">
                  <a:pos x="124" y="35"/>
                </a:cxn>
                <a:cxn ang="0">
                  <a:pos x="124" y="35"/>
                </a:cxn>
              </a:cxnLst>
              <a:rect l="0" t="0" r="r" b="b"/>
              <a:pathLst>
                <a:path w="124" h="74">
                  <a:moveTo>
                    <a:pt x="124" y="35"/>
                  </a:moveTo>
                  <a:lnTo>
                    <a:pt x="124" y="35"/>
                  </a:lnTo>
                  <a:lnTo>
                    <a:pt x="117" y="38"/>
                  </a:lnTo>
                  <a:lnTo>
                    <a:pt x="108" y="42"/>
                  </a:lnTo>
                  <a:lnTo>
                    <a:pt x="92" y="53"/>
                  </a:lnTo>
                  <a:lnTo>
                    <a:pt x="78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0" y="72"/>
                  </a:lnTo>
                  <a:lnTo>
                    <a:pt x="55" y="74"/>
                  </a:lnTo>
                  <a:lnTo>
                    <a:pt x="50" y="74"/>
                  </a:lnTo>
                  <a:lnTo>
                    <a:pt x="44" y="72"/>
                  </a:lnTo>
                  <a:lnTo>
                    <a:pt x="36" y="68"/>
                  </a:lnTo>
                  <a:lnTo>
                    <a:pt x="27" y="61"/>
                  </a:lnTo>
                  <a:lnTo>
                    <a:pt x="13" y="46"/>
                  </a:lnTo>
                  <a:lnTo>
                    <a:pt x="6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6" y="35"/>
                  </a:lnTo>
                  <a:lnTo>
                    <a:pt x="11" y="30"/>
                  </a:lnTo>
                  <a:lnTo>
                    <a:pt x="25" y="14"/>
                  </a:lnTo>
                  <a:lnTo>
                    <a:pt x="32" y="7"/>
                  </a:lnTo>
                  <a:lnTo>
                    <a:pt x="43" y="2"/>
                  </a:lnTo>
                  <a:lnTo>
                    <a:pt x="46" y="0"/>
                  </a:lnTo>
                  <a:lnTo>
                    <a:pt x="51" y="0"/>
                  </a:lnTo>
                  <a:lnTo>
                    <a:pt x="58" y="2"/>
                  </a:lnTo>
                  <a:lnTo>
                    <a:pt x="64" y="3"/>
                  </a:lnTo>
                  <a:lnTo>
                    <a:pt x="64" y="3"/>
                  </a:lnTo>
                  <a:lnTo>
                    <a:pt x="74" y="9"/>
                  </a:lnTo>
                  <a:lnTo>
                    <a:pt x="88" y="19"/>
                  </a:lnTo>
                  <a:lnTo>
                    <a:pt x="106" y="30"/>
                  </a:lnTo>
                  <a:lnTo>
                    <a:pt x="115" y="33"/>
                  </a:lnTo>
                  <a:lnTo>
                    <a:pt x="124" y="35"/>
                  </a:lnTo>
                  <a:lnTo>
                    <a:pt x="124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80" name="Freeform 468"/>
            <p:cNvSpPr>
              <a:spLocks/>
            </p:cNvSpPr>
            <p:nvPr/>
          </p:nvSpPr>
          <p:spPr bwMode="auto">
            <a:xfrm>
              <a:off x="4546600" y="3362325"/>
              <a:ext cx="100013" cy="58738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8"/>
                </a:cxn>
                <a:cxn ang="0">
                  <a:pos x="109" y="42"/>
                </a:cxn>
                <a:cxn ang="0">
                  <a:pos x="92" y="53"/>
                </a:cxn>
                <a:cxn ang="0">
                  <a:pos x="78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2" y="72"/>
                </a:cxn>
                <a:cxn ang="0">
                  <a:pos x="57" y="74"/>
                </a:cxn>
                <a:cxn ang="0">
                  <a:pos x="51" y="74"/>
                </a:cxn>
                <a:cxn ang="0">
                  <a:pos x="46" y="72"/>
                </a:cxn>
                <a:cxn ang="0">
                  <a:pos x="35" y="68"/>
                </a:cxn>
                <a:cxn ang="0">
                  <a:pos x="28" y="61"/>
                </a:cxn>
                <a:cxn ang="0">
                  <a:pos x="13" y="46"/>
                </a:cxn>
                <a:cxn ang="0">
                  <a:pos x="7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7" y="35"/>
                </a:cxn>
                <a:cxn ang="0">
                  <a:pos x="13" y="30"/>
                </a:cxn>
                <a:cxn ang="0">
                  <a:pos x="27" y="14"/>
                </a:cxn>
                <a:cxn ang="0">
                  <a:pos x="34" y="7"/>
                </a:cxn>
                <a:cxn ang="0">
                  <a:pos x="43" y="2"/>
                </a:cxn>
                <a:cxn ang="0">
                  <a:pos x="48" y="0"/>
                </a:cxn>
                <a:cxn ang="0">
                  <a:pos x="53" y="0"/>
                </a:cxn>
                <a:cxn ang="0">
                  <a:pos x="58" y="2"/>
                </a:cxn>
                <a:cxn ang="0">
                  <a:pos x="65" y="3"/>
                </a:cxn>
                <a:cxn ang="0">
                  <a:pos x="65" y="3"/>
                </a:cxn>
                <a:cxn ang="0">
                  <a:pos x="76" y="9"/>
                </a:cxn>
                <a:cxn ang="0">
                  <a:pos x="90" y="19"/>
                </a:cxn>
                <a:cxn ang="0">
                  <a:pos x="108" y="30"/>
                </a:cxn>
                <a:cxn ang="0">
                  <a:pos x="116" y="33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4">
                  <a:moveTo>
                    <a:pt x="125" y="35"/>
                  </a:moveTo>
                  <a:lnTo>
                    <a:pt x="125" y="35"/>
                  </a:lnTo>
                  <a:lnTo>
                    <a:pt x="116" y="38"/>
                  </a:lnTo>
                  <a:lnTo>
                    <a:pt x="109" y="42"/>
                  </a:lnTo>
                  <a:lnTo>
                    <a:pt x="92" y="53"/>
                  </a:lnTo>
                  <a:lnTo>
                    <a:pt x="78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2" y="72"/>
                  </a:lnTo>
                  <a:lnTo>
                    <a:pt x="57" y="74"/>
                  </a:lnTo>
                  <a:lnTo>
                    <a:pt x="51" y="74"/>
                  </a:lnTo>
                  <a:lnTo>
                    <a:pt x="46" y="72"/>
                  </a:lnTo>
                  <a:lnTo>
                    <a:pt x="35" y="68"/>
                  </a:lnTo>
                  <a:lnTo>
                    <a:pt x="28" y="61"/>
                  </a:lnTo>
                  <a:lnTo>
                    <a:pt x="13" y="46"/>
                  </a:lnTo>
                  <a:lnTo>
                    <a:pt x="7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7" y="35"/>
                  </a:lnTo>
                  <a:lnTo>
                    <a:pt x="13" y="30"/>
                  </a:lnTo>
                  <a:lnTo>
                    <a:pt x="27" y="14"/>
                  </a:lnTo>
                  <a:lnTo>
                    <a:pt x="34" y="7"/>
                  </a:lnTo>
                  <a:lnTo>
                    <a:pt x="43" y="2"/>
                  </a:lnTo>
                  <a:lnTo>
                    <a:pt x="48" y="0"/>
                  </a:lnTo>
                  <a:lnTo>
                    <a:pt x="53" y="0"/>
                  </a:lnTo>
                  <a:lnTo>
                    <a:pt x="58" y="2"/>
                  </a:lnTo>
                  <a:lnTo>
                    <a:pt x="65" y="3"/>
                  </a:lnTo>
                  <a:lnTo>
                    <a:pt x="65" y="3"/>
                  </a:lnTo>
                  <a:lnTo>
                    <a:pt x="76" y="9"/>
                  </a:lnTo>
                  <a:lnTo>
                    <a:pt x="90" y="19"/>
                  </a:lnTo>
                  <a:lnTo>
                    <a:pt x="108" y="30"/>
                  </a:lnTo>
                  <a:lnTo>
                    <a:pt x="116" y="33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81" name="Freeform 469"/>
            <p:cNvSpPr>
              <a:spLocks/>
            </p:cNvSpPr>
            <p:nvPr/>
          </p:nvSpPr>
          <p:spPr bwMode="auto">
            <a:xfrm>
              <a:off x="4665663" y="3362325"/>
              <a:ext cx="98425" cy="58738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8"/>
                </a:cxn>
                <a:cxn ang="0">
                  <a:pos x="107" y="42"/>
                </a:cxn>
                <a:cxn ang="0">
                  <a:pos x="92" y="53"/>
                </a:cxn>
                <a:cxn ang="0">
                  <a:pos x="77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2" y="72"/>
                </a:cxn>
                <a:cxn ang="0">
                  <a:pos x="55" y="74"/>
                </a:cxn>
                <a:cxn ang="0">
                  <a:pos x="49" y="74"/>
                </a:cxn>
                <a:cxn ang="0">
                  <a:pos x="44" y="72"/>
                </a:cxn>
                <a:cxn ang="0">
                  <a:pos x="35" y="68"/>
                </a:cxn>
                <a:cxn ang="0">
                  <a:pos x="26" y="61"/>
                </a:cxn>
                <a:cxn ang="0">
                  <a:pos x="12" y="46"/>
                </a:cxn>
                <a:cxn ang="0">
                  <a:pos x="7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5" y="35"/>
                </a:cxn>
                <a:cxn ang="0">
                  <a:pos x="12" y="30"/>
                </a:cxn>
                <a:cxn ang="0">
                  <a:pos x="25" y="14"/>
                </a:cxn>
                <a:cxn ang="0">
                  <a:pos x="33" y="7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3" y="0"/>
                </a:cxn>
                <a:cxn ang="0">
                  <a:pos x="58" y="2"/>
                </a:cxn>
                <a:cxn ang="0">
                  <a:pos x="65" y="3"/>
                </a:cxn>
                <a:cxn ang="0">
                  <a:pos x="65" y="3"/>
                </a:cxn>
                <a:cxn ang="0">
                  <a:pos x="76" y="9"/>
                </a:cxn>
                <a:cxn ang="0">
                  <a:pos x="90" y="19"/>
                </a:cxn>
                <a:cxn ang="0">
                  <a:pos x="106" y="30"/>
                </a:cxn>
                <a:cxn ang="0">
                  <a:pos x="114" y="33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4">
                  <a:moveTo>
                    <a:pt x="125" y="35"/>
                  </a:moveTo>
                  <a:lnTo>
                    <a:pt x="125" y="35"/>
                  </a:lnTo>
                  <a:lnTo>
                    <a:pt x="116" y="38"/>
                  </a:lnTo>
                  <a:lnTo>
                    <a:pt x="107" y="42"/>
                  </a:lnTo>
                  <a:lnTo>
                    <a:pt x="92" y="53"/>
                  </a:lnTo>
                  <a:lnTo>
                    <a:pt x="77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2" y="72"/>
                  </a:lnTo>
                  <a:lnTo>
                    <a:pt x="55" y="74"/>
                  </a:lnTo>
                  <a:lnTo>
                    <a:pt x="49" y="74"/>
                  </a:lnTo>
                  <a:lnTo>
                    <a:pt x="44" y="72"/>
                  </a:lnTo>
                  <a:lnTo>
                    <a:pt x="35" y="68"/>
                  </a:lnTo>
                  <a:lnTo>
                    <a:pt x="26" y="61"/>
                  </a:lnTo>
                  <a:lnTo>
                    <a:pt x="12" y="46"/>
                  </a:lnTo>
                  <a:lnTo>
                    <a:pt x="7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5" y="35"/>
                  </a:lnTo>
                  <a:lnTo>
                    <a:pt x="12" y="30"/>
                  </a:lnTo>
                  <a:lnTo>
                    <a:pt x="25" y="14"/>
                  </a:lnTo>
                  <a:lnTo>
                    <a:pt x="33" y="7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3" y="0"/>
                  </a:lnTo>
                  <a:lnTo>
                    <a:pt x="58" y="2"/>
                  </a:lnTo>
                  <a:lnTo>
                    <a:pt x="65" y="3"/>
                  </a:lnTo>
                  <a:lnTo>
                    <a:pt x="65" y="3"/>
                  </a:lnTo>
                  <a:lnTo>
                    <a:pt x="76" y="9"/>
                  </a:lnTo>
                  <a:lnTo>
                    <a:pt x="90" y="19"/>
                  </a:lnTo>
                  <a:lnTo>
                    <a:pt x="106" y="30"/>
                  </a:lnTo>
                  <a:lnTo>
                    <a:pt x="114" y="33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82" name="Freeform 470"/>
            <p:cNvSpPr>
              <a:spLocks/>
            </p:cNvSpPr>
            <p:nvPr/>
          </p:nvSpPr>
          <p:spPr bwMode="auto">
            <a:xfrm>
              <a:off x="4784725" y="3362325"/>
              <a:ext cx="96838" cy="58738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6" y="38"/>
                </a:cxn>
                <a:cxn ang="0">
                  <a:pos x="107" y="42"/>
                </a:cxn>
                <a:cxn ang="0">
                  <a:pos x="91" y="53"/>
                </a:cxn>
                <a:cxn ang="0">
                  <a:pos x="77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0" y="72"/>
                </a:cxn>
                <a:cxn ang="0">
                  <a:pos x="54" y="74"/>
                </a:cxn>
                <a:cxn ang="0">
                  <a:pos x="49" y="74"/>
                </a:cxn>
                <a:cxn ang="0">
                  <a:pos x="44" y="72"/>
                </a:cxn>
                <a:cxn ang="0">
                  <a:pos x="35" y="68"/>
                </a:cxn>
                <a:cxn ang="0">
                  <a:pos x="26" y="61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5" y="35"/>
                </a:cxn>
                <a:cxn ang="0">
                  <a:pos x="10" y="30"/>
                </a:cxn>
                <a:cxn ang="0">
                  <a:pos x="24" y="14"/>
                </a:cxn>
                <a:cxn ang="0">
                  <a:pos x="33" y="7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2" y="0"/>
                </a:cxn>
                <a:cxn ang="0">
                  <a:pos x="58" y="2"/>
                </a:cxn>
                <a:cxn ang="0">
                  <a:pos x="63" y="3"/>
                </a:cxn>
                <a:cxn ang="0">
                  <a:pos x="63" y="3"/>
                </a:cxn>
                <a:cxn ang="0">
                  <a:pos x="74" y="9"/>
                </a:cxn>
                <a:cxn ang="0">
                  <a:pos x="88" y="19"/>
                </a:cxn>
                <a:cxn ang="0">
                  <a:pos x="105" y="30"/>
                </a:cxn>
                <a:cxn ang="0">
                  <a:pos x="114" y="33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4">
                  <a:moveTo>
                    <a:pt x="123" y="35"/>
                  </a:moveTo>
                  <a:lnTo>
                    <a:pt x="123" y="35"/>
                  </a:lnTo>
                  <a:lnTo>
                    <a:pt x="116" y="38"/>
                  </a:lnTo>
                  <a:lnTo>
                    <a:pt x="107" y="42"/>
                  </a:lnTo>
                  <a:lnTo>
                    <a:pt x="91" y="53"/>
                  </a:lnTo>
                  <a:lnTo>
                    <a:pt x="77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0" y="72"/>
                  </a:lnTo>
                  <a:lnTo>
                    <a:pt x="54" y="74"/>
                  </a:lnTo>
                  <a:lnTo>
                    <a:pt x="49" y="74"/>
                  </a:lnTo>
                  <a:lnTo>
                    <a:pt x="44" y="72"/>
                  </a:lnTo>
                  <a:lnTo>
                    <a:pt x="35" y="68"/>
                  </a:lnTo>
                  <a:lnTo>
                    <a:pt x="26" y="61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5" y="35"/>
                  </a:lnTo>
                  <a:lnTo>
                    <a:pt x="10" y="30"/>
                  </a:lnTo>
                  <a:lnTo>
                    <a:pt x="24" y="14"/>
                  </a:lnTo>
                  <a:lnTo>
                    <a:pt x="33" y="7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2" y="0"/>
                  </a:lnTo>
                  <a:lnTo>
                    <a:pt x="58" y="2"/>
                  </a:lnTo>
                  <a:lnTo>
                    <a:pt x="63" y="3"/>
                  </a:lnTo>
                  <a:lnTo>
                    <a:pt x="63" y="3"/>
                  </a:lnTo>
                  <a:lnTo>
                    <a:pt x="74" y="9"/>
                  </a:lnTo>
                  <a:lnTo>
                    <a:pt x="88" y="19"/>
                  </a:lnTo>
                  <a:lnTo>
                    <a:pt x="105" y="30"/>
                  </a:lnTo>
                  <a:lnTo>
                    <a:pt x="114" y="33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83" name="Freeform 471"/>
            <p:cNvSpPr>
              <a:spLocks/>
            </p:cNvSpPr>
            <p:nvPr/>
          </p:nvSpPr>
          <p:spPr bwMode="auto">
            <a:xfrm>
              <a:off x="4903788" y="3362325"/>
              <a:ext cx="96838" cy="58738"/>
            </a:xfrm>
            <a:custGeom>
              <a:avLst/>
              <a:gdLst/>
              <a:ahLst/>
              <a:cxnLst>
                <a:cxn ang="0">
                  <a:pos x="124" y="35"/>
                </a:cxn>
                <a:cxn ang="0">
                  <a:pos x="124" y="35"/>
                </a:cxn>
                <a:cxn ang="0">
                  <a:pos x="115" y="38"/>
                </a:cxn>
                <a:cxn ang="0">
                  <a:pos x="108" y="42"/>
                </a:cxn>
                <a:cxn ang="0">
                  <a:pos x="90" y="53"/>
                </a:cxn>
                <a:cxn ang="0">
                  <a:pos x="76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0" y="72"/>
                </a:cxn>
                <a:cxn ang="0">
                  <a:pos x="55" y="74"/>
                </a:cxn>
                <a:cxn ang="0">
                  <a:pos x="50" y="74"/>
                </a:cxn>
                <a:cxn ang="0">
                  <a:pos x="44" y="72"/>
                </a:cxn>
                <a:cxn ang="0">
                  <a:pos x="34" y="68"/>
                </a:cxn>
                <a:cxn ang="0">
                  <a:pos x="27" y="61"/>
                </a:cxn>
                <a:cxn ang="0">
                  <a:pos x="11" y="46"/>
                </a:cxn>
                <a:cxn ang="0">
                  <a:pos x="6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6" y="35"/>
                </a:cxn>
                <a:cxn ang="0">
                  <a:pos x="11" y="30"/>
                </a:cxn>
                <a:cxn ang="0">
                  <a:pos x="25" y="14"/>
                </a:cxn>
                <a:cxn ang="0">
                  <a:pos x="32" y="7"/>
                </a:cxn>
                <a:cxn ang="0">
                  <a:pos x="41" y="2"/>
                </a:cxn>
                <a:cxn ang="0">
                  <a:pos x="46" y="0"/>
                </a:cxn>
                <a:cxn ang="0">
                  <a:pos x="51" y="0"/>
                </a:cxn>
                <a:cxn ang="0">
                  <a:pos x="58" y="2"/>
                </a:cxn>
                <a:cxn ang="0">
                  <a:pos x="64" y="3"/>
                </a:cxn>
                <a:cxn ang="0">
                  <a:pos x="64" y="3"/>
                </a:cxn>
                <a:cxn ang="0">
                  <a:pos x="74" y="9"/>
                </a:cxn>
                <a:cxn ang="0">
                  <a:pos x="88" y="19"/>
                </a:cxn>
                <a:cxn ang="0">
                  <a:pos x="106" y="30"/>
                </a:cxn>
                <a:cxn ang="0">
                  <a:pos x="115" y="33"/>
                </a:cxn>
                <a:cxn ang="0">
                  <a:pos x="124" y="35"/>
                </a:cxn>
                <a:cxn ang="0">
                  <a:pos x="124" y="35"/>
                </a:cxn>
              </a:cxnLst>
              <a:rect l="0" t="0" r="r" b="b"/>
              <a:pathLst>
                <a:path w="124" h="74">
                  <a:moveTo>
                    <a:pt x="124" y="35"/>
                  </a:moveTo>
                  <a:lnTo>
                    <a:pt x="124" y="35"/>
                  </a:lnTo>
                  <a:lnTo>
                    <a:pt x="115" y="38"/>
                  </a:lnTo>
                  <a:lnTo>
                    <a:pt x="108" y="42"/>
                  </a:lnTo>
                  <a:lnTo>
                    <a:pt x="90" y="53"/>
                  </a:lnTo>
                  <a:lnTo>
                    <a:pt x="76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0" y="72"/>
                  </a:lnTo>
                  <a:lnTo>
                    <a:pt x="55" y="74"/>
                  </a:lnTo>
                  <a:lnTo>
                    <a:pt x="50" y="74"/>
                  </a:lnTo>
                  <a:lnTo>
                    <a:pt x="44" y="72"/>
                  </a:lnTo>
                  <a:lnTo>
                    <a:pt x="34" y="68"/>
                  </a:lnTo>
                  <a:lnTo>
                    <a:pt x="27" y="61"/>
                  </a:lnTo>
                  <a:lnTo>
                    <a:pt x="11" y="46"/>
                  </a:lnTo>
                  <a:lnTo>
                    <a:pt x="6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6" y="35"/>
                  </a:lnTo>
                  <a:lnTo>
                    <a:pt x="11" y="30"/>
                  </a:lnTo>
                  <a:lnTo>
                    <a:pt x="25" y="14"/>
                  </a:lnTo>
                  <a:lnTo>
                    <a:pt x="32" y="7"/>
                  </a:lnTo>
                  <a:lnTo>
                    <a:pt x="41" y="2"/>
                  </a:lnTo>
                  <a:lnTo>
                    <a:pt x="46" y="0"/>
                  </a:lnTo>
                  <a:lnTo>
                    <a:pt x="51" y="0"/>
                  </a:lnTo>
                  <a:lnTo>
                    <a:pt x="58" y="2"/>
                  </a:lnTo>
                  <a:lnTo>
                    <a:pt x="64" y="3"/>
                  </a:lnTo>
                  <a:lnTo>
                    <a:pt x="64" y="3"/>
                  </a:lnTo>
                  <a:lnTo>
                    <a:pt x="74" y="9"/>
                  </a:lnTo>
                  <a:lnTo>
                    <a:pt x="88" y="19"/>
                  </a:lnTo>
                  <a:lnTo>
                    <a:pt x="106" y="30"/>
                  </a:lnTo>
                  <a:lnTo>
                    <a:pt x="115" y="33"/>
                  </a:lnTo>
                  <a:lnTo>
                    <a:pt x="124" y="35"/>
                  </a:lnTo>
                  <a:lnTo>
                    <a:pt x="124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84" name="Freeform 472"/>
            <p:cNvSpPr>
              <a:spLocks/>
            </p:cNvSpPr>
            <p:nvPr/>
          </p:nvSpPr>
          <p:spPr bwMode="auto">
            <a:xfrm>
              <a:off x="5021263" y="3362325"/>
              <a:ext cx="98425" cy="58738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8"/>
                </a:cxn>
                <a:cxn ang="0">
                  <a:pos x="108" y="42"/>
                </a:cxn>
                <a:cxn ang="0">
                  <a:pos x="92" y="53"/>
                </a:cxn>
                <a:cxn ang="0">
                  <a:pos x="78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2" y="72"/>
                </a:cxn>
                <a:cxn ang="0">
                  <a:pos x="57" y="74"/>
                </a:cxn>
                <a:cxn ang="0">
                  <a:pos x="50" y="74"/>
                </a:cxn>
                <a:cxn ang="0">
                  <a:pos x="46" y="72"/>
                </a:cxn>
                <a:cxn ang="0">
                  <a:pos x="35" y="68"/>
                </a:cxn>
                <a:cxn ang="0">
                  <a:pos x="27" y="61"/>
                </a:cxn>
                <a:cxn ang="0">
                  <a:pos x="13" y="46"/>
                </a:cxn>
                <a:cxn ang="0">
                  <a:pos x="7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6" y="35"/>
                </a:cxn>
                <a:cxn ang="0">
                  <a:pos x="13" y="30"/>
                </a:cxn>
                <a:cxn ang="0">
                  <a:pos x="25" y="14"/>
                </a:cxn>
                <a:cxn ang="0">
                  <a:pos x="34" y="7"/>
                </a:cxn>
                <a:cxn ang="0">
                  <a:pos x="42" y="2"/>
                </a:cxn>
                <a:cxn ang="0">
                  <a:pos x="48" y="0"/>
                </a:cxn>
                <a:cxn ang="0">
                  <a:pos x="53" y="0"/>
                </a:cxn>
                <a:cxn ang="0">
                  <a:pos x="58" y="2"/>
                </a:cxn>
                <a:cxn ang="0">
                  <a:pos x="65" y="3"/>
                </a:cxn>
                <a:cxn ang="0">
                  <a:pos x="65" y="3"/>
                </a:cxn>
                <a:cxn ang="0">
                  <a:pos x="76" y="9"/>
                </a:cxn>
                <a:cxn ang="0">
                  <a:pos x="90" y="19"/>
                </a:cxn>
                <a:cxn ang="0">
                  <a:pos x="106" y="30"/>
                </a:cxn>
                <a:cxn ang="0">
                  <a:pos x="116" y="33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4">
                  <a:moveTo>
                    <a:pt x="125" y="35"/>
                  </a:moveTo>
                  <a:lnTo>
                    <a:pt x="125" y="35"/>
                  </a:lnTo>
                  <a:lnTo>
                    <a:pt x="116" y="38"/>
                  </a:lnTo>
                  <a:lnTo>
                    <a:pt x="108" y="42"/>
                  </a:lnTo>
                  <a:lnTo>
                    <a:pt x="92" y="53"/>
                  </a:lnTo>
                  <a:lnTo>
                    <a:pt x="78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2" y="72"/>
                  </a:lnTo>
                  <a:lnTo>
                    <a:pt x="57" y="74"/>
                  </a:lnTo>
                  <a:lnTo>
                    <a:pt x="50" y="74"/>
                  </a:lnTo>
                  <a:lnTo>
                    <a:pt x="46" y="72"/>
                  </a:lnTo>
                  <a:lnTo>
                    <a:pt x="35" y="68"/>
                  </a:lnTo>
                  <a:lnTo>
                    <a:pt x="27" y="61"/>
                  </a:lnTo>
                  <a:lnTo>
                    <a:pt x="13" y="46"/>
                  </a:lnTo>
                  <a:lnTo>
                    <a:pt x="7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6" y="35"/>
                  </a:lnTo>
                  <a:lnTo>
                    <a:pt x="13" y="30"/>
                  </a:lnTo>
                  <a:lnTo>
                    <a:pt x="25" y="14"/>
                  </a:lnTo>
                  <a:lnTo>
                    <a:pt x="34" y="7"/>
                  </a:lnTo>
                  <a:lnTo>
                    <a:pt x="42" y="2"/>
                  </a:lnTo>
                  <a:lnTo>
                    <a:pt x="48" y="0"/>
                  </a:lnTo>
                  <a:lnTo>
                    <a:pt x="53" y="0"/>
                  </a:lnTo>
                  <a:lnTo>
                    <a:pt x="58" y="2"/>
                  </a:lnTo>
                  <a:lnTo>
                    <a:pt x="65" y="3"/>
                  </a:lnTo>
                  <a:lnTo>
                    <a:pt x="65" y="3"/>
                  </a:lnTo>
                  <a:lnTo>
                    <a:pt x="76" y="9"/>
                  </a:lnTo>
                  <a:lnTo>
                    <a:pt x="90" y="19"/>
                  </a:lnTo>
                  <a:lnTo>
                    <a:pt x="106" y="30"/>
                  </a:lnTo>
                  <a:lnTo>
                    <a:pt x="116" y="33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85" name="Freeform 473"/>
            <p:cNvSpPr>
              <a:spLocks/>
            </p:cNvSpPr>
            <p:nvPr/>
          </p:nvSpPr>
          <p:spPr bwMode="auto">
            <a:xfrm>
              <a:off x="5138738" y="3362325"/>
              <a:ext cx="100013" cy="58738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8"/>
                </a:cxn>
                <a:cxn ang="0">
                  <a:pos x="107" y="42"/>
                </a:cxn>
                <a:cxn ang="0">
                  <a:pos x="91" y="53"/>
                </a:cxn>
                <a:cxn ang="0">
                  <a:pos x="77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2" y="72"/>
                </a:cxn>
                <a:cxn ang="0">
                  <a:pos x="54" y="74"/>
                </a:cxn>
                <a:cxn ang="0">
                  <a:pos x="49" y="74"/>
                </a:cxn>
                <a:cxn ang="0">
                  <a:pos x="44" y="72"/>
                </a:cxn>
                <a:cxn ang="0">
                  <a:pos x="35" y="68"/>
                </a:cxn>
                <a:cxn ang="0">
                  <a:pos x="26" y="61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5" y="35"/>
                </a:cxn>
                <a:cxn ang="0">
                  <a:pos x="12" y="30"/>
                </a:cxn>
                <a:cxn ang="0">
                  <a:pos x="25" y="14"/>
                </a:cxn>
                <a:cxn ang="0">
                  <a:pos x="33" y="7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3" y="0"/>
                </a:cxn>
                <a:cxn ang="0">
                  <a:pos x="58" y="2"/>
                </a:cxn>
                <a:cxn ang="0">
                  <a:pos x="65" y="3"/>
                </a:cxn>
                <a:cxn ang="0">
                  <a:pos x="65" y="3"/>
                </a:cxn>
                <a:cxn ang="0">
                  <a:pos x="74" y="9"/>
                </a:cxn>
                <a:cxn ang="0">
                  <a:pos x="90" y="19"/>
                </a:cxn>
                <a:cxn ang="0">
                  <a:pos x="106" y="30"/>
                </a:cxn>
                <a:cxn ang="0">
                  <a:pos x="114" y="33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4">
                  <a:moveTo>
                    <a:pt x="125" y="35"/>
                  </a:moveTo>
                  <a:lnTo>
                    <a:pt x="125" y="35"/>
                  </a:lnTo>
                  <a:lnTo>
                    <a:pt x="116" y="38"/>
                  </a:lnTo>
                  <a:lnTo>
                    <a:pt x="107" y="42"/>
                  </a:lnTo>
                  <a:lnTo>
                    <a:pt x="91" y="53"/>
                  </a:lnTo>
                  <a:lnTo>
                    <a:pt x="77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2" y="72"/>
                  </a:lnTo>
                  <a:lnTo>
                    <a:pt x="54" y="74"/>
                  </a:lnTo>
                  <a:lnTo>
                    <a:pt x="49" y="74"/>
                  </a:lnTo>
                  <a:lnTo>
                    <a:pt x="44" y="72"/>
                  </a:lnTo>
                  <a:lnTo>
                    <a:pt x="35" y="68"/>
                  </a:lnTo>
                  <a:lnTo>
                    <a:pt x="26" y="61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5" y="35"/>
                  </a:lnTo>
                  <a:lnTo>
                    <a:pt x="12" y="30"/>
                  </a:lnTo>
                  <a:lnTo>
                    <a:pt x="25" y="14"/>
                  </a:lnTo>
                  <a:lnTo>
                    <a:pt x="33" y="7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3" y="0"/>
                  </a:lnTo>
                  <a:lnTo>
                    <a:pt x="58" y="2"/>
                  </a:lnTo>
                  <a:lnTo>
                    <a:pt x="65" y="3"/>
                  </a:lnTo>
                  <a:lnTo>
                    <a:pt x="65" y="3"/>
                  </a:lnTo>
                  <a:lnTo>
                    <a:pt x="74" y="9"/>
                  </a:lnTo>
                  <a:lnTo>
                    <a:pt x="90" y="19"/>
                  </a:lnTo>
                  <a:lnTo>
                    <a:pt x="106" y="30"/>
                  </a:lnTo>
                  <a:lnTo>
                    <a:pt x="114" y="33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86" name="Freeform 474"/>
            <p:cNvSpPr>
              <a:spLocks/>
            </p:cNvSpPr>
            <p:nvPr/>
          </p:nvSpPr>
          <p:spPr bwMode="auto">
            <a:xfrm>
              <a:off x="5257800" y="3362325"/>
              <a:ext cx="98425" cy="58738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6" y="38"/>
                </a:cxn>
                <a:cxn ang="0">
                  <a:pos x="107" y="42"/>
                </a:cxn>
                <a:cxn ang="0">
                  <a:pos x="89" y="53"/>
                </a:cxn>
                <a:cxn ang="0">
                  <a:pos x="75" y="63"/>
                </a:cxn>
                <a:cxn ang="0">
                  <a:pos x="66" y="70"/>
                </a:cxn>
                <a:cxn ang="0">
                  <a:pos x="66" y="70"/>
                </a:cxn>
                <a:cxn ang="0">
                  <a:pos x="59" y="72"/>
                </a:cxn>
                <a:cxn ang="0">
                  <a:pos x="54" y="74"/>
                </a:cxn>
                <a:cxn ang="0">
                  <a:pos x="49" y="74"/>
                </a:cxn>
                <a:cxn ang="0">
                  <a:pos x="44" y="72"/>
                </a:cxn>
                <a:cxn ang="0">
                  <a:pos x="35" y="68"/>
                </a:cxn>
                <a:cxn ang="0">
                  <a:pos x="26" y="61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5" y="35"/>
                </a:cxn>
                <a:cxn ang="0">
                  <a:pos x="10" y="30"/>
                </a:cxn>
                <a:cxn ang="0">
                  <a:pos x="24" y="14"/>
                </a:cxn>
                <a:cxn ang="0">
                  <a:pos x="31" y="7"/>
                </a:cxn>
                <a:cxn ang="0">
                  <a:pos x="42" y="2"/>
                </a:cxn>
                <a:cxn ang="0">
                  <a:pos x="45" y="0"/>
                </a:cxn>
                <a:cxn ang="0">
                  <a:pos x="51" y="0"/>
                </a:cxn>
                <a:cxn ang="0">
                  <a:pos x="58" y="2"/>
                </a:cxn>
                <a:cxn ang="0">
                  <a:pos x="63" y="3"/>
                </a:cxn>
                <a:cxn ang="0">
                  <a:pos x="63" y="3"/>
                </a:cxn>
                <a:cxn ang="0">
                  <a:pos x="74" y="9"/>
                </a:cxn>
                <a:cxn ang="0">
                  <a:pos x="88" y="19"/>
                </a:cxn>
                <a:cxn ang="0">
                  <a:pos x="105" y="30"/>
                </a:cxn>
                <a:cxn ang="0">
                  <a:pos x="114" y="33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4">
                  <a:moveTo>
                    <a:pt x="123" y="35"/>
                  </a:moveTo>
                  <a:lnTo>
                    <a:pt x="123" y="35"/>
                  </a:lnTo>
                  <a:lnTo>
                    <a:pt x="116" y="38"/>
                  </a:lnTo>
                  <a:lnTo>
                    <a:pt x="107" y="42"/>
                  </a:lnTo>
                  <a:lnTo>
                    <a:pt x="89" y="53"/>
                  </a:lnTo>
                  <a:lnTo>
                    <a:pt x="75" y="63"/>
                  </a:lnTo>
                  <a:lnTo>
                    <a:pt x="66" y="70"/>
                  </a:lnTo>
                  <a:lnTo>
                    <a:pt x="66" y="70"/>
                  </a:lnTo>
                  <a:lnTo>
                    <a:pt x="59" y="72"/>
                  </a:lnTo>
                  <a:lnTo>
                    <a:pt x="54" y="74"/>
                  </a:lnTo>
                  <a:lnTo>
                    <a:pt x="49" y="74"/>
                  </a:lnTo>
                  <a:lnTo>
                    <a:pt x="44" y="72"/>
                  </a:lnTo>
                  <a:lnTo>
                    <a:pt x="35" y="68"/>
                  </a:lnTo>
                  <a:lnTo>
                    <a:pt x="26" y="61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5" y="35"/>
                  </a:lnTo>
                  <a:lnTo>
                    <a:pt x="10" y="30"/>
                  </a:lnTo>
                  <a:lnTo>
                    <a:pt x="24" y="14"/>
                  </a:lnTo>
                  <a:lnTo>
                    <a:pt x="31" y="7"/>
                  </a:lnTo>
                  <a:lnTo>
                    <a:pt x="42" y="2"/>
                  </a:lnTo>
                  <a:lnTo>
                    <a:pt x="45" y="0"/>
                  </a:lnTo>
                  <a:lnTo>
                    <a:pt x="51" y="0"/>
                  </a:lnTo>
                  <a:lnTo>
                    <a:pt x="58" y="2"/>
                  </a:lnTo>
                  <a:lnTo>
                    <a:pt x="63" y="3"/>
                  </a:lnTo>
                  <a:lnTo>
                    <a:pt x="63" y="3"/>
                  </a:lnTo>
                  <a:lnTo>
                    <a:pt x="74" y="9"/>
                  </a:lnTo>
                  <a:lnTo>
                    <a:pt x="88" y="19"/>
                  </a:lnTo>
                  <a:lnTo>
                    <a:pt x="105" y="30"/>
                  </a:lnTo>
                  <a:lnTo>
                    <a:pt x="114" y="33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87" name="Freeform 475"/>
            <p:cNvSpPr>
              <a:spLocks/>
            </p:cNvSpPr>
            <p:nvPr/>
          </p:nvSpPr>
          <p:spPr bwMode="auto">
            <a:xfrm>
              <a:off x="5375275" y="3362325"/>
              <a:ext cx="100013" cy="58738"/>
            </a:xfrm>
            <a:custGeom>
              <a:avLst/>
              <a:gdLst/>
              <a:ahLst/>
              <a:cxnLst>
                <a:cxn ang="0">
                  <a:pos x="126" y="35"/>
                </a:cxn>
                <a:cxn ang="0">
                  <a:pos x="126" y="35"/>
                </a:cxn>
                <a:cxn ang="0">
                  <a:pos x="117" y="38"/>
                </a:cxn>
                <a:cxn ang="0">
                  <a:pos x="108" y="42"/>
                </a:cxn>
                <a:cxn ang="0">
                  <a:pos x="92" y="53"/>
                </a:cxn>
                <a:cxn ang="0">
                  <a:pos x="78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2" y="72"/>
                </a:cxn>
                <a:cxn ang="0">
                  <a:pos x="57" y="74"/>
                </a:cxn>
                <a:cxn ang="0">
                  <a:pos x="52" y="74"/>
                </a:cxn>
                <a:cxn ang="0">
                  <a:pos x="46" y="72"/>
                </a:cxn>
                <a:cxn ang="0">
                  <a:pos x="36" y="68"/>
                </a:cxn>
                <a:cxn ang="0">
                  <a:pos x="29" y="61"/>
                </a:cxn>
                <a:cxn ang="0">
                  <a:pos x="13" y="46"/>
                </a:cxn>
                <a:cxn ang="0">
                  <a:pos x="8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8" y="35"/>
                </a:cxn>
                <a:cxn ang="0">
                  <a:pos x="13" y="30"/>
                </a:cxn>
                <a:cxn ang="0">
                  <a:pos x="27" y="14"/>
                </a:cxn>
                <a:cxn ang="0">
                  <a:pos x="34" y="7"/>
                </a:cxn>
                <a:cxn ang="0">
                  <a:pos x="43" y="2"/>
                </a:cxn>
                <a:cxn ang="0">
                  <a:pos x="48" y="0"/>
                </a:cxn>
                <a:cxn ang="0">
                  <a:pos x="53" y="0"/>
                </a:cxn>
                <a:cxn ang="0">
                  <a:pos x="59" y="2"/>
                </a:cxn>
                <a:cxn ang="0">
                  <a:pos x="66" y="3"/>
                </a:cxn>
                <a:cxn ang="0">
                  <a:pos x="66" y="3"/>
                </a:cxn>
                <a:cxn ang="0">
                  <a:pos x="76" y="9"/>
                </a:cxn>
                <a:cxn ang="0">
                  <a:pos x="90" y="19"/>
                </a:cxn>
                <a:cxn ang="0">
                  <a:pos x="108" y="30"/>
                </a:cxn>
                <a:cxn ang="0">
                  <a:pos x="117" y="33"/>
                </a:cxn>
                <a:cxn ang="0">
                  <a:pos x="126" y="35"/>
                </a:cxn>
                <a:cxn ang="0">
                  <a:pos x="126" y="35"/>
                </a:cxn>
              </a:cxnLst>
              <a:rect l="0" t="0" r="r" b="b"/>
              <a:pathLst>
                <a:path w="126" h="74">
                  <a:moveTo>
                    <a:pt x="126" y="35"/>
                  </a:moveTo>
                  <a:lnTo>
                    <a:pt x="126" y="35"/>
                  </a:lnTo>
                  <a:lnTo>
                    <a:pt x="117" y="38"/>
                  </a:lnTo>
                  <a:lnTo>
                    <a:pt x="108" y="42"/>
                  </a:lnTo>
                  <a:lnTo>
                    <a:pt x="92" y="53"/>
                  </a:lnTo>
                  <a:lnTo>
                    <a:pt x="78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2" y="72"/>
                  </a:lnTo>
                  <a:lnTo>
                    <a:pt x="57" y="74"/>
                  </a:lnTo>
                  <a:lnTo>
                    <a:pt x="52" y="74"/>
                  </a:lnTo>
                  <a:lnTo>
                    <a:pt x="46" y="72"/>
                  </a:lnTo>
                  <a:lnTo>
                    <a:pt x="36" y="68"/>
                  </a:lnTo>
                  <a:lnTo>
                    <a:pt x="29" y="61"/>
                  </a:lnTo>
                  <a:lnTo>
                    <a:pt x="13" y="46"/>
                  </a:lnTo>
                  <a:lnTo>
                    <a:pt x="8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8" y="35"/>
                  </a:lnTo>
                  <a:lnTo>
                    <a:pt x="13" y="30"/>
                  </a:lnTo>
                  <a:lnTo>
                    <a:pt x="27" y="14"/>
                  </a:lnTo>
                  <a:lnTo>
                    <a:pt x="34" y="7"/>
                  </a:lnTo>
                  <a:lnTo>
                    <a:pt x="43" y="2"/>
                  </a:lnTo>
                  <a:lnTo>
                    <a:pt x="48" y="0"/>
                  </a:lnTo>
                  <a:lnTo>
                    <a:pt x="53" y="0"/>
                  </a:lnTo>
                  <a:lnTo>
                    <a:pt x="59" y="2"/>
                  </a:lnTo>
                  <a:lnTo>
                    <a:pt x="66" y="3"/>
                  </a:lnTo>
                  <a:lnTo>
                    <a:pt x="66" y="3"/>
                  </a:lnTo>
                  <a:lnTo>
                    <a:pt x="76" y="9"/>
                  </a:lnTo>
                  <a:lnTo>
                    <a:pt x="90" y="19"/>
                  </a:lnTo>
                  <a:lnTo>
                    <a:pt x="108" y="30"/>
                  </a:lnTo>
                  <a:lnTo>
                    <a:pt x="117" y="33"/>
                  </a:lnTo>
                  <a:lnTo>
                    <a:pt x="126" y="35"/>
                  </a:lnTo>
                  <a:lnTo>
                    <a:pt x="126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88" name="Freeform 476"/>
            <p:cNvSpPr>
              <a:spLocks/>
            </p:cNvSpPr>
            <p:nvPr/>
          </p:nvSpPr>
          <p:spPr bwMode="auto">
            <a:xfrm>
              <a:off x="5494338" y="3362325"/>
              <a:ext cx="100013" cy="58738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8"/>
                </a:cxn>
                <a:cxn ang="0">
                  <a:pos x="108" y="42"/>
                </a:cxn>
                <a:cxn ang="0">
                  <a:pos x="92" y="53"/>
                </a:cxn>
                <a:cxn ang="0">
                  <a:pos x="78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2" y="72"/>
                </a:cxn>
                <a:cxn ang="0">
                  <a:pos x="55" y="74"/>
                </a:cxn>
                <a:cxn ang="0">
                  <a:pos x="49" y="74"/>
                </a:cxn>
                <a:cxn ang="0">
                  <a:pos x="44" y="72"/>
                </a:cxn>
                <a:cxn ang="0">
                  <a:pos x="35" y="68"/>
                </a:cxn>
                <a:cxn ang="0">
                  <a:pos x="27" y="61"/>
                </a:cxn>
                <a:cxn ang="0">
                  <a:pos x="13" y="46"/>
                </a:cxn>
                <a:cxn ang="0">
                  <a:pos x="5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5" y="35"/>
                </a:cxn>
                <a:cxn ang="0">
                  <a:pos x="13" y="30"/>
                </a:cxn>
                <a:cxn ang="0">
                  <a:pos x="25" y="14"/>
                </a:cxn>
                <a:cxn ang="0">
                  <a:pos x="34" y="7"/>
                </a:cxn>
                <a:cxn ang="0">
                  <a:pos x="42" y="2"/>
                </a:cxn>
                <a:cxn ang="0">
                  <a:pos x="48" y="0"/>
                </a:cxn>
                <a:cxn ang="0">
                  <a:pos x="53" y="0"/>
                </a:cxn>
                <a:cxn ang="0">
                  <a:pos x="58" y="2"/>
                </a:cxn>
                <a:cxn ang="0">
                  <a:pos x="65" y="3"/>
                </a:cxn>
                <a:cxn ang="0">
                  <a:pos x="65" y="3"/>
                </a:cxn>
                <a:cxn ang="0">
                  <a:pos x="74" y="9"/>
                </a:cxn>
                <a:cxn ang="0">
                  <a:pos x="90" y="19"/>
                </a:cxn>
                <a:cxn ang="0">
                  <a:pos x="106" y="30"/>
                </a:cxn>
                <a:cxn ang="0">
                  <a:pos x="115" y="33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4">
                  <a:moveTo>
                    <a:pt x="125" y="35"/>
                  </a:moveTo>
                  <a:lnTo>
                    <a:pt x="125" y="35"/>
                  </a:lnTo>
                  <a:lnTo>
                    <a:pt x="116" y="38"/>
                  </a:lnTo>
                  <a:lnTo>
                    <a:pt x="108" y="42"/>
                  </a:lnTo>
                  <a:lnTo>
                    <a:pt x="92" y="53"/>
                  </a:lnTo>
                  <a:lnTo>
                    <a:pt x="78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2" y="72"/>
                  </a:lnTo>
                  <a:lnTo>
                    <a:pt x="55" y="74"/>
                  </a:lnTo>
                  <a:lnTo>
                    <a:pt x="49" y="74"/>
                  </a:lnTo>
                  <a:lnTo>
                    <a:pt x="44" y="72"/>
                  </a:lnTo>
                  <a:lnTo>
                    <a:pt x="35" y="68"/>
                  </a:lnTo>
                  <a:lnTo>
                    <a:pt x="27" y="61"/>
                  </a:lnTo>
                  <a:lnTo>
                    <a:pt x="13" y="46"/>
                  </a:lnTo>
                  <a:lnTo>
                    <a:pt x="5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5" y="35"/>
                  </a:lnTo>
                  <a:lnTo>
                    <a:pt x="13" y="30"/>
                  </a:lnTo>
                  <a:lnTo>
                    <a:pt x="25" y="14"/>
                  </a:lnTo>
                  <a:lnTo>
                    <a:pt x="34" y="7"/>
                  </a:lnTo>
                  <a:lnTo>
                    <a:pt x="42" y="2"/>
                  </a:lnTo>
                  <a:lnTo>
                    <a:pt x="48" y="0"/>
                  </a:lnTo>
                  <a:lnTo>
                    <a:pt x="53" y="0"/>
                  </a:lnTo>
                  <a:lnTo>
                    <a:pt x="58" y="2"/>
                  </a:lnTo>
                  <a:lnTo>
                    <a:pt x="65" y="3"/>
                  </a:lnTo>
                  <a:lnTo>
                    <a:pt x="65" y="3"/>
                  </a:lnTo>
                  <a:lnTo>
                    <a:pt x="74" y="9"/>
                  </a:lnTo>
                  <a:lnTo>
                    <a:pt x="90" y="19"/>
                  </a:lnTo>
                  <a:lnTo>
                    <a:pt x="106" y="30"/>
                  </a:lnTo>
                  <a:lnTo>
                    <a:pt x="115" y="33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89" name="Freeform 477"/>
            <p:cNvSpPr>
              <a:spLocks/>
            </p:cNvSpPr>
            <p:nvPr/>
          </p:nvSpPr>
          <p:spPr bwMode="auto">
            <a:xfrm>
              <a:off x="5613400" y="3362325"/>
              <a:ext cx="98425" cy="58738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6" y="38"/>
                </a:cxn>
                <a:cxn ang="0">
                  <a:pos x="107" y="42"/>
                </a:cxn>
                <a:cxn ang="0">
                  <a:pos x="91" y="53"/>
                </a:cxn>
                <a:cxn ang="0">
                  <a:pos x="77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0" y="72"/>
                </a:cxn>
                <a:cxn ang="0">
                  <a:pos x="54" y="74"/>
                </a:cxn>
                <a:cxn ang="0">
                  <a:pos x="49" y="74"/>
                </a:cxn>
                <a:cxn ang="0">
                  <a:pos x="44" y="72"/>
                </a:cxn>
                <a:cxn ang="0">
                  <a:pos x="35" y="68"/>
                </a:cxn>
                <a:cxn ang="0">
                  <a:pos x="26" y="61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5" y="35"/>
                </a:cxn>
                <a:cxn ang="0">
                  <a:pos x="10" y="30"/>
                </a:cxn>
                <a:cxn ang="0">
                  <a:pos x="25" y="14"/>
                </a:cxn>
                <a:cxn ang="0">
                  <a:pos x="33" y="7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3" y="0"/>
                </a:cxn>
                <a:cxn ang="0">
                  <a:pos x="58" y="2"/>
                </a:cxn>
                <a:cxn ang="0">
                  <a:pos x="63" y="3"/>
                </a:cxn>
                <a:cxn ang="0">
                  <a:pos x="63" y="3"/>
                </a:cxn>
                <a:cxn ang="0">
                  <a:pos x="74" y="9"/>
                </a:cxn>
                <a:cxn ang="0">
                  <a:pos x="88" y="19"/>
                </a:cxn>
                <a:cxn ang="0">
                  <a:pos x="106" y="30"/>
                </a:cxn>
                <a:cxn ang="0">
                  <a:pos x="114" y="33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4">
                  <a:moveTo>
                    <a:pt x="123" y="35"/>
                  </a:moveTo>
                  <a:lnTo>
                    <a:pt x="123" y="35"/>
                  </a:lnTo>
                  <a:lnTo>
                    <a:pt x="116" y="38"/>
                  </a:lnTo>
                  <a:lnTo>
                    <a:pt x="107" y="42"/>
                  </a:lnTo>
                  <a:lnTo>
                    <a:pt x="91" y="53"/>
                  </a:lnTo>
                  <a:lnTo>
                    <a:pt x="77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0" y="72"/>
                  </a:lnTo>
                  <a:lnTo>
                    <a:pt x="54" y="74"/>
                  </a:lnTo>
                  <a:lnTo>
                    <a:pt x="49" y="74"/>
                  </a:lnTo>
                  <a:lnTo>
                    <a:pt x="44" y="72"/>
                  </a:lnTo>
                  <a:lnTo>
                    <a:pt x="35" y="68"/>
                  </a:lnTo>
                  <a:lnTo>
                    <a:pt x="26" y="61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5" y="35"/>
                  </a:lnTo>
                  <a:lnTo>
                    <a:pt x="10" y="30"/>
                  </a:lnTo>
                  <a:lnTo>
                    <a:pt x="25" y="14"/>
                  </a:lnTo>
                  <a:lnTo>
                    <a:pt x="33" y="7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3" y="0"/>
                  </a:lnTo>
                  <a:lnTo>
                    <a:pt x="58" y="2"/>
                  </a:lnTo>
                  <a:lnTo>
                    <a:pt x="63" y="3"/>
                  </a:lnTo>
                  <a:lnTo>
                    <a:pt x="63" y="3"/>
                  </a:lnTo>
                  <a:lnTo>
                    <a:pt x="74" y="9"/>
                  </a:lnTo>
                  <a:lnTo>
                    <a:pt x="88" y="19"/>
                  </a:lnTo>
                  <a:lnTo>
                    <a:pt x="106" y="30"/>
                  </a:lnTo>
                  <a:lnTo>
                    <a:pt x="114" y="33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90" name="Freeform 478"/>
            <p:cNvSpPr>
              <a:spLocks/>
            </p:cNvSpPr>
            <p:nvPr/>
          </p:nvSpPr>
          <p:spPr bwMode="auto">
            <a:xfrm>
              <a:off x="5732463" y="3362325"/>
              <a:ext cx="96838" cy="58738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4" y="38"/>
                </a:cxn>
                <a:cxn ang="0">
                  <a:pos x="107" y="42"/>
                </a:cxn>
                <a:cxn ang="0">
                  <a:pos x="89" y="53"/>
                </a:cxn>
                <a:cxn ang="0">
                  <a:pos x="75" y="63"/>
                </a:cxn>
                <a:cxn ang="0">
                  <a:pos x="66" y="70"/>
                </a:cxn>
                <a:cxn ang="0">
                  <a:pos x="66" y="70"/>
                </a:cxn>
                <a:cxn ang="0">
                  <a:pos x="59" y="72"/>
                </a:cxn>
                <a:cxn ang="0">
                  <a:pos x="54" y="74"/>
                </a:cxn>
                <a:cxn ang="0">
                  <a:pos x="49" y="74"/>
                </a:cxn>
                <a:cxn ang="0">
                  <a:pos x="44" y="72"/>
                </a:cxn>
                <a:cxn ang="0">
                  <a:pos x="33" y="68"/>
                </a:cxn>
                <a:cxn ang="0">
                  <a:pos x="26" y="61"/>
                </a:cxn>
                <a:cxn ang="0">
                  <a:pos x="10" y="46"/>
                </a:cxn>
                <a:cxn ang="0">
                  <a:pos x="5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5" y="35"/>
                </a:cxn>
                <a:cxn ang="0">
                  <a:pos x="10" y="30"/>
                </a:cxn>
                <a:cxn ang="0">
                  <a:pos x="24" y="14"/>
                </a:cxn>
                <a:cxn ang="0">
                  <a:pos x="31" y="7"/>
                </a:cxn>
                <a:cxn ang="0">
                  <a:pos x="40" y="2"/>
                </a:cxn>
                <a:cxn ang="0">
                  <a:pos x="45" y="0"/>
                </a:cxn>
                <a:cxn ang="0">
                  <a:pos x="51" y="0"/>
                </a:cxn>
                <a:cxn ang="0">
                  <a:pos x="58" y="2"/>
                </a:cxn>
                <a:cxn ang="0">
                  <a:pos x="63" y="3"/>
                </a:cxn>
                <a:cxn ang="0">
                  <a:pos x="63" y="3"/>
                </a:cxn>
                <a:cxn ang="0">
                  <a:pos x="73" y="9"/>
                </a:cxn>
                <a:cxn ang="0">
                  <a:pos x="88" y="19"/>
                </a:cxn>
                <a:cxn ang="0">
                  <a:pos x="105" y="30"/>
                </a:cxn>
                <a:cxn ang="0">
                  <a:pos x="114" y="33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4">
                  <a:moveTo>
                    <a:pt x="123" y="35"/>
                  </a:moveTo>
                  <a:lnTo>
                    <a:pt x="123" y="35"/>
                  </a:lnTo>
                  <a:lnTo>
                    <a:pt x="114" y="38"/>
                  </a:lnTo>
                  <a:lnTo>
                    <a:pt x="107" y="42"/>
                  </a:lnTo>
                  <a:lnTo>
                    <a:pt x="89" y="53"/>
                  </a:lnTo>
                  <a:lnTo>
                    <a:pt x="75" y="63"/>
                  </a:lnTo>
                  <a:lnTo>
                    <a:pt x="66" y="70"/>
                  </a:lnTo>
                  <a:lnTo>
                    <a:pt x="66" y="70"/>
                  </a:lnTo>
                  <a:lnTo>
                    <a:pt x="59" y="72"/>
                  </a:lnTo>
                  <a:lnTo>
                    <a:pt x="54" y="74"/>
                  </a:lnTo>
                  <a:lnTo>
                    <a:pt x="49" y="74"/>
                  </a:lnTo>
                  <a:lnTo>
                    <a:pt x="44" y="72"/>
                  </a:lnTo>
                  <a:lnTo>
                    <a:pt x="33" y="68"/>
                  </a:lnTo>
                  <a:lnTo>
                    <a:pt x="26" y="61"/>
                  </a:lnTo>
                  <a:lnTo>
                    <a:pt x="10" y="46"/>
                  </a:lnTo>
                  <a:lnTo>
                    <a:pt x="5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5" y="35"/>
                  </a:lnTo>
                  <a:lnTo>
                    <a:pt x="10" y="30"/>
                  </a:lnTo>
                  <a:lnTo>
                    <a:pt x="24" y="14"/>
                  </a:lnTo>
                  <a:lnTo>
                    <a:pt x="31" y="7"/>
                  </a:lnTo>
                  <a:lnTo>
                    <a:pt x="40" y="2"/>
                  </a:lnTo>
                  <a:lnTo>
                    <a:pt x="45" y="0"/>
                  </a:lnTo>
                  <a:lnTo>
                    <a:pt x="51" y="0"/>
                  </a:lnTo>
                  <a:lnTo>
                    <a:pt x="58" y="2"/>
                  </a:lnTo>
                  <a:lnTo>
                    <a:pt x="63" y="3"/>
                  </a:lnTo>
                  <a:lnTo>
                    <a:pt x="63" y="3"/>
                  </a:lnTo>
                  <a:lnTo>
                    <a:pt x="73" y="9"/>
                  </a:lnTo>
                  <a:lnTo>
                    <a:pt x="88" y="19"/>
                  </a:lnTo>
                  <a:lnTo>
                    <a:pt x="105" y="30"/>
                  </a:lnTo>
                  <a:lnTo>
                    <a:pt x="114" y="33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91" name="Freeform 479"/>
            <p:cNvSpPr>
              <a:spLocks/>
            </p:cNvSpPr>
            <p:nvPr/>
          </p:nvSpPr>
          <p:spPr bwMode="auto">
            <a:xfrm>
              <a:off x="5849938" y="3362325"/>
              <a:ext cx="98425" cy="58738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7" y="38"/>
                </a:cxn>
                <a:cxn ang="0">
                  <a:pos x="108" y="42"/>
                </a:cxn>
                <a:cxn ang="0">
                  <a:pos x="92" y="53"/>
                </a:cxn>
                <a:cxn ang="0">
                  <a:pos x="78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2" y="72"/>
                </a:cxn>
                <a:cxn ang="0">
                  <a:pos x="55" y="74"/>
                </a:cxn>
                <a:cxn ang="0">
                  <a:pos x="50" y="74"/>
                </a:cxn>
                <a:cxn ang="0">
                  <a:pos x="44" y="72"/>
                </a:cxn>
                <a:cxn ang="0">
                  <a:pos x="36" y="68"/>
                </a:cxn>
                <a:cxn ang="0">
                  <a:pos x="27" y="61"/>
                </a:cxn>
                <a:cxn ang="0">
                  <a:pos x="13" y="46"/>
                </a:cxn>
                <a:cxn ang="0">
                  <a:pos x="7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6" y="35"/>
                </a:cxn>
                <a:cxn ang="0">
                  <a:pos x="13" y="30"/>
                </a:cxn>
                <a:cxn ang="0">
                  <a:pos x="25" y="14"/>
                </a:cxn>
                <a:cxn ang="0">
                  <a:pos x="34" y="7"/>
                </a:cxn>
                <a:cxn ang="0">
                  <a:pos x="43" y="2"/>
                </a:cxn>
                <a:cxn ang="0">
                  <a:pos x="48" y="0"/>
                </a:cxn>
                <a:cxn ang="0">
                  <a:pos x="53" y="0"/>
                </a:cxn>
                <a:cxn ang="0">
                  <a:pos x="59" y="2"/>
                </a:cxn>
                <a:cxn ang="0">
                  <a:pos x="66" y="3"/>
                </a:cxn>
                <a:cxn ang="0">
                  <a:pos x="66" y="3"/>
                </a:cxn>
                <a:cxn ang="0">
                  <a:pos x="76" y="9"/>
                </a:cxn>
                <a:cxn ang="0">
                  <a:pos x="90" y="19"/>
                </a:cxn>
                <a:cxn ang="0">
                  <a:pos x="106" y="30"/>
                </a:cxn>
                <a:cxn ang="0">
                  <a:pos x="117" y="33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4">
                  <a:moveTo>
                    <a:pt x="125" y="35"/>
                  </a:moveTo>
                  <a:lnTo>
                    <a:pt x="125" y="35"/>
                  </a:lnTo>
                  <a:lnTo>
                    <a:pt x="117" y="38"/>
                  </a:lnTo>
                  <a:lnTo>
                    <a:pt x="108" y="42"/>
                  </a:lnTo>
                  <a:lnTo>
                    <a:pt x="92" y="53"/>
                  </a:lnTo>
                  <a:lnTo>
                    <a:pt x="78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2" y="72"/>
                  </a:lnTo>
                  <a:lnTo>
                    <a:pt x="55" y="74"/>
                  </a:lnTo>
                  <a:lnTo>
                    <a:pt x="50" y="74"/>
                  </a:lnTo>
                  <a:lnTo>
                    <a:pt x="44" y="72"/>
                  </a:lnTo>
                  <a:lnTo>
                    <a:pt x="36" y="68"/>
                  </a:lnTo>
                  <a:lnTo>
                    <a:pt x="27" y="61"/>
                  </a:lnTo>
                  <a:lnTo>
                    <a:pt x="13" y="46"/>
                  </a:lnTo>
                  <a:lnTo>
                    <a:pt x="7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6" y="35"/>
                  </a:lnTo>
                  <a:lnTo>
                    <a:pt x="13" y="30"/>
                  </a:lnTo>
                  <a:lnTo>
                    <a:pt x="25" y="14"/>
                  </a:lnTo>
                  <a:lnTo>
                    <a:pt x="34" y="7"/>
                  </a:lnTo>
                  <a:lnTo>
                    <a:pt x="43" y="2"/>
                  </a:lnTo>
                  <a:lnTo>
                    <a:pt x="48" y="0"/>
                  </a:lnTo>
                  <a:lnTo>
                    <a:pt x="53" y="0"/>
                  </a:lnTo>
                  <a:lnTo>
                    <a:pt x="59" y="2"/>
                  </a:lnTo>
                  <a:lnTo>
                    <a:pt x="66" y="3"/>
                  </a:lnTo>
                  <a:lnTo>
                    <a:pt x="66" y="3"/>
                  </a:lnTo>
                  <a:lnTo>
                    <a:pt x="76" y="9"/>
                  </a:lnTo>
                  <a:lnTo>
                    <a:pt x="90" y="19"/>
                  </a:lnTo>
                  <a:lnTo>
                    <a:pt x="106" y="30"/>
                  </a:lnTo>
                  <a:lnTo>
                    <a:pt x="117" y="33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92" name="Freeform 480"/>
            <p:cNvSpPr>
              <a:spLocks/>
            </p:cNvSpPr>
            <p:nvPr/>
          </p:nvSpPr>
          <p:spPr bwMode="auto">
            <a:xfrm>
              <a:off x="5969000" y="3362325"/>
              <a:ext cx="96838" cy="58738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6" y="38"/>
                </a:cxn>
                <a:cxn ang="0">
                  <a:pos x="108" y="42"/>
                </a:cxn>
                <a:cxn ang="0">
                  <a:pos x="92" y="53"/>
                </a:cxn>
                <a:cxn ang="0">
                  <a:pos x="78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0" y="72"/>
                </a:cxn>
                <a:cxn ang="0">
                  <a:pos x="55" y="74"/>
                </a:cxn>
                <a:cxn ang="0">
                  <a:pos x="49" y="74"/>
                </a:cxn>
                <a:cxn ang="0">
                  <a:pos x="44" y="72"/>
                </a:cxn>
                <a:cxn ang="0">
                  <a:pos x="35" y="68"/>
                </a:cxn>
                <a:cxn ang="0">
                  <a:pos x="27" y="61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5" y="35"/>
                </a:cxn>
                <a:cxn ang="0">
                  <a:pos x="11" y="30"/>
                </a:cxn>
                <a:cxn ang="0">
                  <a:pos x="25" y="14"/>
                </a:cxn>
                <a:cxn ang="0">
                  <a:pos x="34" y="7"/>
                </a:cxn>
                <a:cxn ang="0">
                  <a:pos x="42" y="2"/>
                </a:cxn>
                <a:cxn ang="0">
                  <a:pos x="48" y="0"/>
                </a:cxn>
                <a:cxn ang="0">
                  <a:pos x="53" y="0"/>
                </a:cxn>
                <a:cxn ang="0">
                  <a:pos x="58" y="2"/>
                </a:cxn>
                <a:cxn ang="0">
                  <a:pos x="64" y="3"/>
                </a:cxn>
                <a:cxn ang="0">
                  <a:pos x="64" y="3"/>
                </a:cxn>
                <a:cxn ang="0">
                  <a:pos x="74" y="9"/>
                </a:cxn>
                <a:cxn ang="0">
                  <a:pos x="88" y="19"/>
                </a:cxn>
                <a:cxn ang="0">
                  <a:pos x="106" y="30"/>
                </a:cxn>
                <a:cxn ang="0">
                  <a:pos x="115" y="33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4">
                  <a:moveTo>
                    <a:pt x="123" y="35"/>
                  </a:moveTo>
                  <a:lnTo>
                    <a:pt x="123" y="35"/>
                  </a:lnTo>
                  <a:lnTo>
                    <a:pt x="116" y="38"/>
                  </a:lnTo>
                  <a:lnTo>
                    <a:pt x="108" y="42"/>
                  </a:lnTo>
                  <a:lnTo>
                    <a:pt x="92" y="53"/>
                  </a:lnTo>
                  <a:lnTo>
                    <a:pt x="78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0" y="72"/>
                  </a:lnTo>
                  <a:lnTo>
                    <a:pt x="55" y="74"/>
                  </a:lnTo>
                  <a:lnTo>
                    <a:pt x="49" y="74"/>
                  </a:lnTo>
                  <a:lnTo>
                    <a:pt x="44" y="72"/>
                  </a:lnTo>
                  <a:lnTo>
                    <a:pt x="35" y="68"/>
                  </a:lnTo>
                  <a:lnTo>
                    <a:pt x="27" y="61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5" y="35"/>
                  </a:lnTo>
                  <a:lnTo>
                    <a:pt x="11" y="30"/>
                  </a:lnTo>
                  <a:lnTo>
                    <a:pt x="25" y="14"/>
                  </a:lnTo>
                  <a:lnTo>
                    <a:pt x="34" y="7"/>
                  </a:lnTo>
                  <a:lnTo>
                    <a:pt x="42" y="2"/>
                  </a:lnTo>
                  <a:lnTo>
                    <a:pt x="48" y="0"/>
                  </a:lnTo>
                  <a:lnTo>
                    <a:pt x="53" y="0"/>
                  </a:lnTo>
                  <a:lnTo>
                    <a:pt x="58" y="2"/>
                  </a:lnTo>
                  <a:lnTo>
                    <a:pt x="64" y="3"/>
                  </a:lnTo>
                  <a:lnTo>
                    <a:pt x="64" y="3"/>
                  </a:lnTo>
                  <a:lnTo>
                    <a:pt x="74" y="9"/>
                  </a:lnTo>
                  <a:lnTo>
                    <a:pt x="88" y="19"/>
                  </a:lnTo>
                  <a:lnTo>
                    <a:pt x="106" y="30"/>
                  </a:lnTo>
                  <a:lnTo>
                    <a:pt x="115" y="33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93" name="Freeform 481"/>
            <p:cNvSpPr>
              <a:spLocks/>
            </p:cNvSpPr>
            <p:nvPr/>
          </p:nvSpPr>
          <p:spPr bwMode="auto">
            <a:xfrm>
              <a:off x="6086475" y="3362325"/>
              <a:ext cx="98425" cy="58738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4" y="38"/>
                </a:cxn>
                <a:cxn ang="0">
                  <a:pos x="107" y="42"/>
                </a:cxn>
                <a:cxn ang="0">
                  <a:pos x="90" y="53"/>
                </a:cxn>
                <a:cxn ang="0">
                  <a:pos x="76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0" y="72"/>
                </a:cxn>
                <a:cxn ang="0">
                  <a:pos x="54" y="74"/>
                </a:cxn>
                <a:cxn ang="0">
                  <a:pos x="49" y="74"/>
                </a:cxn>
                <a:cxn ang="0">
                  <a:pos x="44" y="72"/>
                </a:cxn>
                <a:cxn ang="0">
                  <a:pos x="35" y="68"/>
                </a:cxn>
                <a:cxn ang="0">
                  <a:pos x="26" y="61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5" y="35"/>
                </a:cxn>
                <a:cxn ang="0">
                  <a:pos x="10" y="30"/>
                </a:cxn>
                <a:cxn ang="0">
                  <a:pos x="24" y="14"/>
                </a:cxn>
                <a:cxn ang="0">
                  <a:pos x="32" y="7"/>
                </a:cxn>
                <a:cxn ang="0">
                  <a:pos x="40" y="2"/>
                </a:cxn>
                <a:cxn ang="0">
                  <a:pos x="46" y="0"/>
                </a:cxn>
                <a:cxn ang="0">
                  <a:pos x="51" y="0"/>
                </a:cxn>
                <a:cxn ang="0">
                  <a:pos x="58" y="2"/>
                </a:cxn>
                <a:cxn ang="0">
                  <a:pos x="63" y="3"/>
                </a:cxn>
                <a:cxn ang="0">
                  <a:pos x="63" y="3"/>
                </a:cxn>
                <a:cxn ang="0">
                  <a:pos x="74" y="9"/>
                </a:cxn>
                <a:cxn ang="0">
                  <a:pos x="88" y="19"/>
                </a:cxn>
                <a:cxn ang="0">
                  <a:pos x="105" y="30"/>
                </a:cxn>
                <a:cxn ang="0">
                  <a:pos x="114" y="33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4">
                  <a:moveTo>
                    <a:pt x="123" y="35"/>
                  </a:moveTo>
                  <a:lnTo>
                    <a:pt x="123" y="35"/>
                  </a:lnTo>
                  <a:lnTo>
                    <a:pt x="114" y="38"/>
                  </a:lnTo>
                  <a:lnTo>
                    <a:pt x="107" y="42"/>
                  </a:lnTo>
                  <a:lnTo>
                    <a:pt x="90" y="53"/>
                  </a:lnTo>
                  <a:lnTo>
                    <a:pt x="76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0" y="72"/>
                  </a:lnTo>
                  <a:lnTo>
                    <a:pt x="54" y="74"/>
                  </a:lnTo>
                  <a:lnTo>
                    <a:pt x="49" y="74"/>
                  </a:lnTo>
                  <a:lnTo>
                    <a:pt x="44" y="72"/>
                  </a:lnTo>
                  <a:lnTo>
                    <a:pt x="35" y="68"/>
                  </a:lnTo>
                  <a:lnTo>
                    <a:pt x="26" y="61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5" y="35"/>
                  </a:lnTo>
                  <a:lnTo>
                    <a:pt x="10" y="30"/>
                  </a:lnTo>
                  <a:lnTo>
                    <a:pt x="24" y="14"/>
                  </a:lnTo>
                  <a:lnTo>
                    <a:pt x="32" y="7"/>
                  </a:lnTo>
                  <a:lnTo>
                    <a:pt x="40" y="2"/>
                  </a:lnTo>
                  <a:lnTo>
                    <a:pt x="46" y="0"/>
                  </a:lnTo>
                  <a:lnTo>
                    <a:pt x="51" y="0"/>
                  </a:lnTo>
                  <a:lnTo>
                    <a:pt x="58" y="2"/>
                  </a:lnTo>
                  <a:lnTo>
                    <a:pt x="63" y="3"/>
                  </a:lnTo>
                  <a:lnTo>
                    <a:pt x="63" y="3"/>
                  </a:lnTo>
                  <a:lnTo>
                    <a:pt x="74" y="9"/>
                  </a:lnTo>
                  <a:lnTo>
                    <a:pt x="88" y="19"/>
                  </a:lnTo>
                  <a:lnTo>
                    <a:pt x="105" y="30"/>
                  </a:lnTo>
                  <a:lnTo>
                    <a:pt x="114" y="33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94" name="Freeform 482"/>
            <p:cNvSpPr>
              <a:spLocks/>
            </p:cNvSpPr>
            <p:nvPr/>
          </p:nvSpPr>
          <p:spPr bwMode="auto">
            <a:xfrm>
              <a:off x="6203950" y="3362325"/>
              <a:ext cx="100013" cy="58738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8"/>
                </a:cxn>
                <a:cxn ang="0">
                  <a:pos x="107" y="42"/>
                </a:cxn>
                <a:cxn ang="0">
                  <a:pos x="91" y="53"/>
                </a:cxn>
                <a:cxn ang="0">
                  <a:pos x="77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1" y="72"/>
                </a:cxn>
                <a:cxn ang="0">
                  <a:pos x="56" y="74"/>
                </a:cxn>
                <a:cxn ang="0">
                  <a:pos x="51" y="74"/>
                </a:cxn>
                <a:cxn ang="0">
                  <a:pos x="46" y="72"/>
                </a:cxn>
                <a:cxn ang="0">
                  <a:pos x="35" y="68"/>
                </a:cxn>
                <a:cxn ang="0">
                  <a:pos x="26" y="61"/>
                </a:cxn>
                <a:cxn ang="0">
                  <a:pos x="12" y="46"/>
                </a:cxn>
                <a:cxn ang="0">
                  <a:pos x="7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7" y="35"/>
                </a:cxn>
                <a:cxn ang="0">
                  <a:pos x="12" y="30"/>
                </a:cxn>
                <a:cxn ang="0">
                  <a:pos x="26" y="14"/>
                </a:cxn>
                <a:cxn ang="0">
                  <a:pos x="33" y="7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3" y="0"/>
                </a:cxn>
                <a:cxn ang="0">
                  <a:pos x="58" y="2"/>
                </a:cxn>
                <a:cxn ang="0">
                  <a:pos x="65" y="3"/>
                </a:cxn>
                <a:cxn ang="0">
                  <a:pos x="65" y="3"/>
                </a:cxn>
                <a:cxn ang="0">
                  <a:pos x="75" y="9"/>
                </a:cxn>
                <a:cxn ang="0">
                  <a:pos x="90" y="19"/>
                </a:cxn>
                <a:cxn ang="0">
                  <a:pos x="107" y="30"/>
                </a:cxn>
                <a:cxn ang="0">
                  <a:pos x="116" y="33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4">
                  <a:moveTo>
                    <a:pt x="125" y="35"/>
                  </a:moveTo>
                  <a:lnTo>
                    <a:pt x="125" y="35"/>
                  </a:lnTo>
                  <a:lnTo>
                    <a:pt x="116" y="38"/>
                  </a:lnTo>
                  <a:lnTo>
                    <a:pt x="107" y="42"/>
                  </a:lnTo>
                  <a:lnTo>
                    <a:pt x="91" y="53"/>
                  </a:lnTo>
                  <a:lnTo>
                    <a:pt x="77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1" y="72"/>
                  </a:lnTo>
                  <a:lnTo>
                    <a:pt x="56" y="74"/>
                  </a:lnTo>
                  <a:lnTo>
                    <a:pt x="51" y="74"/>
                  </a:lnTo>
                  <a:lnTo>
                    <a:pt x="46" y="72"/>
                  </a:lnTo>
                  <a:lnTo>
                    <a:pt x="35" y="68"/>
                  </a:lnTo>
                  <a:lnTo>
                    <a:pt x="26" y="61"/>
                  </a:lnTo>
                  <a:lnTo>
                    <a:pt x="12" y="46"/>
                  </a:lnTo>
                  <a:lnTo>
                    <a:pt x="7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7" y="35"/>
                  </a:lnTo>
                  <a:lnTo>
                    <a:pt x="12" y="30"/>
                  </a:lnTo>
                  <a:lnTo>
                    <a:pt x="26" y="14"/>
                  </a:lnTo>
                  <a:lnTo>
                    <a:pt x="33" y="7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3" y="0"/>
                  </a:lnTo>
                  <a:lnTo>
                    <a:pt x="58" y="2"/>
                  </a:lnTo>
                  <a:lnTo>
                    <a:pt x="65" y="3"/>
                  </a:lnTo>
                  <a:lnTo>
                    <a:pt x="65" y="3"/>
                  </a:lnTo>
                  <a:lnTo>
                    <a:pt x="75" y="9"/>
                  </a:lnTo>
                  <a:lnTo>
                    <a:pt x="90" y="19"/>
                  </a:lnTo>
                  <a:lnTo>
                    <a:pt x="107" y="30"/>
                  </a:lnTo>
                  <a:lnTo>
                    <a:pt x="116" y="33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95" name="Freeform 483"/>
            <p:cNvSpPr>
              <a:spLocks/>
            </p:cNvSpPr>
            <p:nvPr/>
          </p:nvSpPr>
          <p:spPr bwMode="auto">
            <a:xfrm>
              <a:off x="6323013" y="3362325"/>
              <a:ext cx="100013" cy="58738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7" y="38"/>
                </a:cxn>
                <a:cxn ang="0">
                  <a:pos x="108" y="42"/>
                </a:cxn>
                <a:cxn ang="0">
                  <a:pos x="92" y="53"/>
                </a:cxn>
                <a:cxn ang="0">
                  <a:pos x="78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2" y="72"/>
                </a:cxn>
                <a:cxn ang="0">
                  <a:pos x="55" y="74"/>
                </a:cxn>
                <a:cxn ang="0">
                  <a:pos x="50" y="74"/>
                </a:cxn>
                <a:cxn ang="0">
                  <a:pos x="44" y="72"/>
                </a:cxn>
                <a:cxn ang="0">
                  <a:pos x="36" y="68"/>
                </a:cxn>
                <a:cxn ang="0">
                  <a:pos x="27" y="61"/>
                </a:cxn>
                <a:cxn ang="0">
                  <a:pos x="13" y="46"/>
                </a:cxn>
                <a:cxn ang="0">
                  <a:pos x="6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6" y="35"/>
                </a:cxn>
                <a:cxn ang="0">
                  <a:pos x="13" y="30"/>
                </a:cxn>
                <a:cxn ang="0">
                  <a:pos x="25" y="14"/>
                </a:cxn>
                <a:cxn ang="0">
                  <a:pos x="34" y="7"/>
                </a:cxn>
                <a:cxn ang="0">
                  <a:pos x="43" y="2"/>
                </a:cxn>
                <a:cxn ang="0">
                  <a:pos x="48" y="0"/>
                </a:cxn>
                <a:cxn ang="0">
                  <a:pos x="53" y="0"/>
                </a:cxn>
                <a:cxn ang="0">
                  <a:pos x="59" y="2"/>
                </a:cxn>
                <a:cxn ang="0">
                  <a:pos x="66" y="3"/>
                </a:cxn>
                <a:cxn ang="0">
                  <a:pos x="66" y="3"/>
                </a:cxn>
                <a:cxn ang="0">
                  <a:pos x="74" y="9"/>
                </a:cxn>
                <a:cxn ang="0">
                  <a:pos x="90" y="19"/>
                </a:cxn>
                <a:cxn ang="0">
                  <a:pos x="106" y="30"/>
                </a:cxn>
                <a:cxn ang="0">
                  <a:pos x="115" y="33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4">
                  <a:moveTo>
                    <a:pt x="125" y="35"/>
                  </a:moveTo>
                  <a:lnTo>
                    <a:pt x="125" y="35"/>
                  </a:lnTo>
                  <a:lnTo>
                    <a:pt x="117" y="38"/>
                  </a:lnTo>
                  <a:lnTo>
                    <a:pt x="108" y="42"/>
                  </a:lnTo>
                  <a:lnTo>
                    <a:pt x="92" y="53"/>
                  </a:lnTo>
                  <a:lnTo>
                    <a:pt x="78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2" y="72"/>
                  </a:lnTo>
                  <a:lnTo>
                    <a:pt x="55" y="74"/>
                  </a:lnTo>
                  <a:lnTo>
                    <a:pt x="50" y="74"/>
                  </a:lnTo>
                  <a:lnTo>
                    <a:pt x="44" y="72"/>
                  </a:lnTo>
                  <a:lnTo>
                    <a:pt x="36" y="68"/>
                  </a:lnTo>
                  <a:lnTo>
                    <a:pt x="27" y="61"/>
                  </a:lnTo>
                  <a:lnTo>
                    <a:pt x="13" y="46"/>
                  </a:lnTo>
                  <a:lnTo>
                    <a:pt x="6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6" y="35"/>
                  </a:lnTo>
                  <a:lnTo>
                    <a:pt x="13" y="30"/>
                  </a:lnTo>
                  <a:lnTo>
                    <a:pt x="25" y="14"/>
                  </a:lnTo>
                  <a:lnTo>
                    <a:pt x="34" y="7"/>
                  </a:lnTo>
                  <a:lnTo>
                    <a:pt x="43" y="2"/>
                  </a:lnTo>
                  <a:lnTo>
                    <a:pt x="48" y="0"/>
                  </a:lnTo>
                  <a:lnTo>
                    <a:pt x="53" y="0"/>
                  </a:lnTo>
                  <a:lnTo>
                    <a:pt x="59" y="2"/>
                  </a:lnTo>
                  <a:lnTo>
                    <a:pt x="66" y="3"/>
                  </a:lnTo>
                  <a:lnTo>
                    <a:pt x="66" y="3"/>
                  </a:lnTo>
                  <a:lnTo>
                    <a:pt x="74" y="9"/>
                  </a:lnTo>
                  <a:lnTo>
                    <a:pt x="90" y="19"/>
                  </a:lnTo>
                  <a:lnTo>
                    <a:pt x="106" y="30"/>
                  </a:lnTo>
                  <a:lnTo>
                    <a:pt x="115" y="33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96" name="Freeform 484"/>
            <p:cNvSpPr>
              <a:spLocks/>
            </p:cNvSpPr>
            <p:nvPr/>
          </p:nvSpPr>
          <p:spPr bwMode="auto">
            <a:xfrm>
              <a:off x="6442075" y="3362325"/>
              <a:ext cx="98425" cy="58738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6" y="38"/>
                </a:cxn>
                <a:cxn ang="0">
                  <a:pos x="107" y="42"/>
                </a:cxn>
                <a:cxn ang="0">
                  <a:pos x="92" y="53"/>
                </a:cxn>
                <a:cxn ang="0">
                  <a:pos x="78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0" y="72"/>
                </a:cxn>
                <a:cxn ang="0">
                  <a:pos x="55" y="74"/>
                </a:cxn>
                <a:cxn ang="0">
                  <a:pos x="49" y="74"/>
                </a:cxn>
                <a:cxn ang="0">
                  <a:pos x="44" y="72"/>
                </a:cxn>
                <a:cxn ang="0">
                  <a:pos x="35" y="68"/>
                </a:cxn>
                <a:cxn ang="0">
                  <a:pos x="26" y="61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5" y="35"/>
                </a:cxn>
                <a:cxn ang="0">
                  <a:pos x="11" y="30"/>
                </a:cxn>
                <a:cxn ang="0">
                  <a:pos x="25" y="14"/>
                </a:cxn>
                <a:cxn ang="0">
                  <a:pos x="32" y="7"/>
                </a:cxn>
                <a:cxn ang="0">
                  <a:pos x="42" y="2"/>
                </a:cxn>
                <a:cxn ang="0">
                  <a:pos x="46" y="0"/>
                </a:cxn>
                <a:cxn ang="0">
                  <a:pos x="53" y="0"/>
                </a:cxn>
                <a:cxn ang="0">
                  <a:pos x="58" y="2"/>
                </a:cxn>
                <a:cxn ang="0">
                  <a:pos x="63" y="3"/>
                </a:cxn>
                <a:cxn ang="0">
                  <a:pos x="63" y="3"/>
                </a:cxn>
                <a:cxn ang="0">
                  <a:pos x="74" y="9"/>
                </a:cxn>
                <a:cxn ang="0">
                  <a:pos x="88" y="19"/>
                </a:cxn>
                <a:cxn ang="0">
                  <a:pos x="106" y="30"/>
                </a:cxn>
                <a:cxn ang="0">
                  <a:pos x="115" y="33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4">
                  <a:moveTo>
                    <a:pt x="123" y="35"/>
                  </a:moveTo>
                  <a:lnTo>
                    <a:pt x="123" y="35"/>
                  </a:lnTo>
                  <a:lnTo>
                    <a:pt x="116" y="38"/>
                  </a:lnTo>
                  <a:lnTo>
                    <a:pt x="107" y="42"/>
                  </a:lnTo>
                  <a:lnTo>
                    <a:pt x="92" y="53"/>
                  </a:lnTo>
                  <a:lnTo>
                    <a:pt x="78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0" y="72"/>
                  </a:lnTo>
                  <a:lnTo>
                    <a:pt x="55" y="74"/>
                  </a:lnTo>
                  <a:lnTo>
                    <a:pt x="49" y="74"/>
                  </a:lnTo>
                  <a:lnTo>
                    <a:pt x="44" y="72"/>
                  </a:lnTo>
                  <a:lnTo>
                    <a:pt x="35" y="68"/>
                  </a:lnTo>
                  <a:lnTo>
                    <a:pt x="26" y="61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5" y="35"/>
                  </a:lnTo>
                  <a:lnTo>
                    <a:pt x="11" y="30"/>
                  </a:lnTo>
                  <a:lnTo>
                    <a:pt x="25" y="14"/>
                  </a:lnTo>
                  <a:lnTo>
                    <a:pt x="32" y="7"/>
                  </a:lnTo>
                  <a:lnTo>
                    <a:pt x="42" y="2"/>
                  </a:lnTo>
                  <a:lnTo>
                    <a:pt x="46" y="0"/>
                  </a:lnTo>
                  <a:lnTo>
                    <a:pt x="53" y="0"/>
                  </a:lnTo>
                  <a:lnTo>
                    <a:pt x="58" y="2"/>
                  </a:lnTo>
                  <a:lnTo>
                    <a:pt x="63" y="3"/>
                  </a:lnTo>
                  <a:lnTo>
                    <a:pt x="63" y="3"/>
                  </a:lnTo>
                  <a:lnTo>
                    <a:pt x="74" y="9"/>
                  </a:lnTo>
                  <a:lnTo>
                    <a:pt x="88" y="19"/>
                  </a:lnTo>
                  <a:lnTo>
                    <a:pt x="106" y="30"/>
                  </a:lnTo>
                  <a:lnTo>
                    <a:pt x="115" y="33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97" name="Freeform 485"/>
            <p:cNvSpPr>
              <a:spLocks/>
            </p:cNvSpPr>
            <p:nvPr/>
          </p:nvSpPr>
          <p:spPr bwMode="auto">
            <a:xfrm>
              <a:off x="6561138" y="3362325"/>
              <a:ext cx="98425" cy="58738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4" y="38"/>
                </a:cxn>
                <a:cxn ang="0">
                  <a:pos x="107" y="42"/>
                </a:cxn>
                <a:cxn ang="0">
                  <a:pos x="90" y="53"/>
                </a:cxn>
                <a:cxn ang="0">
                  <a:pos x="75" y="63"/>
                </a:cxn>
                <a:cxn ang="0">
                  <a:pos x="65" y="70"/>
                </a:cxn>
                <a:cxn ang="0">
                  <a:pos x="65" y="70"/>
                </a:cxn>
                <a:cxn ang="0">
                  <a:pos x="60" y="72"/>
                </a:cxn>
                <a:cxn ang="0">
                  <a:pos x="54" y="74"/>
                </a:cxn>
                <a:cxn ang="0">
                  <a:pos x="49" y="74"/>
                </a:cxn>
                <a:cxn ang="0">
                  <a:pos x="44" y="72"/>
                </a:cxn>
                <a:cxn ang="0">
                  <a:pos x="33" y="68"/>
                </a:cxn>
                <a:cxn ang="0">
                  <a:pos x="26" y="61"/>
                </a:cxn>
                <a:cxn ang="0">
                  <a:pos x="10" y="46"/>
                </a:cxn>
                <a:cxn ang="0">
                  <a:pos x="5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5" y="35"/>
                </a:cxn>
                <a:cxn ang="0">
                  <a:pos x="10" y="30"/>
                </a:cxn>
                <a:cxn ang="0">
                  <a:pos x="24" y="14"/>
                </a:cxn>
                <a:cxn ang="0">
                  <a:pos x="31" y="7"/>
                </a:cxn>
                <a:cxn ang="0">
                  <a:pos x="40" y="2"/>
                </a:cxn>
                <a:cxn ang="0">
                  <a:pos x="46" y="0"/>
                </a:cxn>
                <a:cxn ang="0">
                  <a:pos x="51" y="0"/>
                </a:cxn>
                <a:cxn ang="0">
                  <a:pos x="56" y="2"/>
                </a:cxn>
                <a:cxn ang="0">
                  <a:pos x="63" y="3"/>
                </a:cxn>
                <a:cxn ang="0">
                  <a:pos x="63" y="3"/>
                </a:cxn>
                <a:cxn ang="0">
                  <a:pos x="74" y="9"/>
                </a:cxn>
                <a:cxn ang="0">
                  <a:pos x="88" y="19"/>
                </a:cxn>
                <a:cxn ang="0">
                  <a:pos x="105" y="30"/>
                </a:cxn>
                <a:cxn ang="0">
                  <a:pos x="114" y="33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4">
                  <a:moveTo>
                    <a:pt x="123" y="35"/>
                  </a:moveTo>
                  <a:lnTo>
                    <a:pt x="123" y="35"/>
                  </a:lnTo>
                  <a:lnTo>
                    <a:pt x="114" y="38"/>
                  </a:lnTo>
                  <a:lnTo>
                    <a:pt x="107" y="42"/>
                  </a:lnTo>
                  <a:lnTo>
                    <a:pt x="90" y="53"/>
                  </a:lnTo>
                  <a:lnTo>
                    <a:pt x="75" y="63"/>
                  </a:lnTo>
                  <a:lnTo>
                    <a:pt x="65" y="70"/>
                  </a:lnTo>
                  <a:lnTo>
                    <a:pt x="65" y="70"/>
                  </a:lnTo>
                  <a:lnTo>
                    <a:pt x="60" y="72"/>
                  </a:lnTo>
                  <a:lnTo>
                    <a:pt x="54" y="74"/>
                  </a:lnTo>
                  <a:lnTo>
                    <a:pt x="49" y="74"/>
                  </a:lnTo>
                  <a:lnTo>
                    <a:pt x="44" y="72"/>
                  </a:lnTo>
                  <a:lnTo>
                    <a:pt x="33" y="68"/>
                  </a:lnTo>
                  <a:lnTo>
                    <a:pt x="26" y="61"/>
                  </a:lnTo>
                  <a:lnTo>
                    <a:pt x="10" y="46"/>
                  </a:lnTo>
                  <a:lnTo>
                    <a:pt x="5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5" y="35"/>
                  </a:lnTo>
                  <a:lnTo>
                    <a:pt x="10" y="30"/>
                  </a:lnTo>
                  <a:lnTo>
                    <a:pt x="24" y="14"/>
                  </a:lnTo>
                  <a:lnTo>
                    <a:pt x="31" y="7"/>
                  </a:lnTo>
                  <a:lnTo>
                    <a:pt x="40" y="2"/>
                  </a:lnTo>
                  <a:lnTo>
                    <a:pt x="46" y="0"/>
                  </a:lnTo>
                  <a:lnTo>
                    <a:pt x="51" y="0"/>
                  </a:lnTo>
                  <a:lnTo>
                    <a:pt x="56" y="2"/>
                  </a:lnTo>
                  <a:lnTo>
                    <a:pt x="63" y="3"/>
                  </a:lnTo>
                  <a:lnTo>
                    <a:pt x="63" y="3"/>
                  </a:lnTo>
                  <a:lnTo>
                    <a:pt x="74" y="9"/>
                  </a:lnTo>
                  <a:lnTo>
                    <a:pt x="88" y="19"/>
                  </a:lnTo>
                  <a:lnTo>
                    <a:pt x="105" y="30"/>
                  </a:lnTo>
                  <a:lnTo>
                    <a:pt x="114" y="33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98" name="Freeform 486"/>
            <p:cNvSpPr>
              <a:spLocks/>
            </p:cNvSpPr>
            <p:nvPr/>
          </p:nvSpPr>
          <p:spPr bwMode="auto">
            <a:xfrm>
              <a:off x="6678613" y="3362325"/>
              <a:ext cx="98425" cy="58738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8"/>
                </a:cxn>
                <a:cxn ang="0">
                  <a:pos x="107" y="42"/>
                </a:cxn>
                <a:cxn ang="0">
                  <a:pos x="91" y="53"/>
                </a:cxn>
                <a:cxn ang="0">
                  <a:pos x="77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1" y="72"/>
                </a:cxn>
                <a:cxn ang="0">
                  <a:pos x="54" y="74"/>
                </a:cxn>
                <a:cxn ang="0">
                  <a:pos x="49" y="74"/>
                </a:cxn>
                <a:cxn ang="0">
                  <a:pos x="44" y="72"/>
                </a:cxn>
                <a:cxn ang="0">
                  <a:pos x="35" y="68"/>
                </a:cxn>
                <a:cxn ang="0">
                  <a:pos x="26" y="61"/>
                </a:cxn>
                <a:cxn ang="0">
                  <a:pos x="12" y="46"/>
                </a:cxn>
                <a:cxn ang="0">
                  <a:pos x="7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5" y="35"/>
                </a:cxn>
                <a:cxn ang="0">
                  <a:pos x="12" y="30"/>
                </a:cxn>
                <a:cxn ang="0">
                  <a:pos x="24" y="14"/>
                </a:cxn>
                <a:cxn ang="0">
                  <a:pos x="33" y="7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3" y="0"/>
                </a:cxn>
                <a:cxn ang="0">
                  <a:pos x="58" y="2"/>
                </a:cxn>
                <a:cxn ang="0">
                  <a:pos x="65" y="3"/>
                </a:cxn>
                <a:cxn ang="0">
                  <a:pos x="65" y="3"/>
                </a:cxn>
                <a:cxn ang="0">
                  <a:pos x="75" y="9"/>
                </a:cxn>
                <a:cxn ang="0">
                  <a:pos x="89" y="19"/>
                </a:cxn>
                <a:cxn ang="0">
                  <a:pos x="105" y="30"/>
                </a:cxn>
                <a:cxn ang="0">
                  <a:pos x="116" y="33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4">
                  <a:moveTo>
                    <a:pt x="125" y="35"/>
                  </a:moveTo>
                  <a:lnTo>
                    <a:pt x="125" y="35"/>
                  </a:lnTo>
                  <a:lnTo>
                    <a:pt x="116" y="38"/>
                  </a:lnTo>
                  <a:lnTo>
                    <a:pt x="107" y="42"/>
                  </a:lnTo>
                  <a:lnTo>
                    <a:pt x="91" y="53"/>
                  </a:lnTo>
                  <a:lnTo>
                    <a:pt x="77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1" y="72"/>
                  </a:lnTo>
                  <a:lnTo>
                    <a:pt x="54" y="74"/>
                  </a:lnTo>
                  <a:lnTo>
                    <a:pt x="49" y="74"/>
                  </a:lnTo>
                  <a:lnTo>
                    <a:pt x="44" y="72"/>
                  </a:lnTo>
                  <a:lnTo>
                    <a:pt x="35" y="68"/>
                  </a:lnTo>
                  <a:lnTo>
                    <a:pt x="26" y="61"/>
                  </a:lnTo>
                  <a:lnTo>
                    <a:pt x="12" y="46"/>
                  </a:lnTo>
                  <a:lnTo>
                    <a:pt x="7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5" y="35"/>
                  </a:lnTo>
                  <a:lnTo>
                    <a:pt x="12" y="30"/>
                  </a:lnTo>
                  <a:lnTo>
                    <a:pt x="24" y="14"/>
                  </a:lnTo>
                  <a:lnTo>
                    <a:pt x="33" y="7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3" y="0"/>
                  </a:lnTo>
                  <a:lnTo>
                    <a:pt x="58" y="2"/>
                  </a:lnTo>
                  <a:lnTo>
                    <a:pt x="65" y="3"/>
                  </a:lnTo>
                  <a:lnTo>
                    <a:pt x="65" y="3"/>
                  </a:lnTo>
                  <a:lnTo>
                    <a:pt x="75" y="9"/>
                  </a:lnTo>
                  <a:lnTo>
                    <a:pt x="89" y="19"/>
                  </a:lnTo>
                  <a:lnTo>
                    <a:pt x="105" y="30"/>
                  </a:lnTo>
                  <a:lnTo>
                    <a:pt x="116" y="33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199" name="Freeform 487"/>
            <p:cNvSpPr>
              <a:spLocks/>
            </p:cNvSpPr>
            <p:nvPr/>
          </p:nvSpPr>
          <p:spPr bwMode="auto">
            <a:xfrm>
              <a:off x="6797675" y="3362325"/>
              <a:ext cx="96838" cy="58738"/>
            </a:xfrm>
            <a:custGeom>
              <a:avLst/>
              <a:gdLst/>
              <a:ahLst/>
              <a:cxnLst>
                <a:cxn ang="0">
                  <a:pos x="124" y="35"/>
                </a:cxn>
                <a:cxn ang="0">
                  <a:pos x="124" y="35"/>
                </a:cxn>
                <a:cxn ang="0">
                  <a:pos x="117" y="38"/>
                </a:cxn>
                <a:cxn ang="0">
                  <a:pos x="108" y="42"/>
                </a:cxn>
                <a:cxn ang="0">
                  <a:pos x="92" y="53"/>
                </a:cxn>
                <a:cxn ang="0">
                  <a:pos x="78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0" y="72"/>
                </a:cxn>
                <a:cxn ang="0">
                  <a:pos x="55" y="74"/>
                </a:cxn>
                <a:cxn ang="0">
                  <a:pos x="50" y="74"/>
                </a:cxn>
                <a:cxn ang="0">
                  <a:pos x="44" y="72"/>
                </a:cxn>
                <a:cxn ang="0">
                  <a:pos x="36" y="68"/>
                </a:cxn>
                <a:cxn ang="0">
                  <a:pos x="27" y="61"/>
                </a:cxn>
                <a:cxn ang="0">
                  <a:pos x="13" y="46"/>
                </a:cxn>
                <a:cxn ang="0">
                  <a:pos x="6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6" y="35"/>
                </a:cxn>
                <a:cxn ang="0">
                  <a:pos x="11" y="30"/>
                </a:cxn>
                <a:cxn ang="0">
                  <a:pos x="25" y="14"/>
                </a:cxn>
                <a:cxn ang="0">
                  <a:pos x="34" y="7"/>
                </a:cxn>
                <a:cxn ang="0">
                  <a:pos x="43" y="2"/>
                </a:cxn>
                <a:cxn ang="0">
                  <a:pos x="48" y="0"/>
                </a:cxn>
                <a:cxn ang="0">
                  <a:pos x="53" y="0"/>
                </a:cxn>
                <a:cxn ang="0">
                  <a:pos x="58" y="2"/>
                </a:cxn>
                <a:cxn ang="0">
                  <a:pos x="64" y="3"/>
                </a:cxn>
                <a:cxn ang="0">
                  <a:pos x="64" y="3"/>
                </a:cxn>
                <a:cxn ang="0">
                  <a:pos x="74" y="9"/>
                </a:cxn>
                <a:cxn ang="0">
                  <a:pos x="88" y="19"/>
                </a:cxn>
                <a:cxn ang="0">
                  <a:pos x="106" y="30"/>
                </a:cxn>
                <a:cxn ang="0">
                  <a:pos x="115" y="33"/>
                </a:cxn>
                <a:cxn ang="0">
                  <a:pos x="124" y="35"/>
                </a:cxn>
                <a:cxn ang="0">
                  <a:pos x="124" y="35"/>
                </a:cxn>
              </a:cxnLst>
              <a:rect l="0" t="0" r="r" b="b"/>
              <a:pathLst>
                <a:path w="124" h="74">
                  <a:moveTo>
                    <a:pt x="124" y="35"/>
                  </a:moveTo>
                  <a:lnTo>
                    <a:pt x="124" y="35"/>
                  </a:lnTo>
                  <a:lnTo>
                    <a:pt x="117" y="38"/>
                  </a:lnTo>
                  <a:lnTo>
                    <a:pt x="108" y="42"/>
                  </a:lnTo>
                  <a:lnTo>
                    <a:pt x="92" y="53"/>
                  </a:lnTo>
                  <a:lnTo>
                    <a:pt x="78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0" y="72"/>
                  </a:lnTo>
                  <a:lnTo>
                    <a:pt x="55" y="74"/>
                  </a:lnTo>
                  <a:lnTo>
                    <a:pt x="50" y="74"/>
                  </a:lnTo>
                  <a:lnTo>
                    <a:pt x="44" y="72"/>
                  </a:lnTo>
                  <a:lnTo>
                    <a:pt x="36" y="68"/>
                  </a:lnTo>
                  <a:lnTo>
                    <a:pt x="27" y="61"/>
                  </a:lnTo>
                  <a:lnTo>
                    <a:pt x="13" y="46"/>
                  </a:lnTo>
                  <a:lnTo>
                    <a:pt x="6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6" y="35"/>
                  </a:lnTo>
                  <a:lnTo>
                    <a:pt x="11" y="30"/>
                  </a:lnTo>
                  <a:lnTo>
                    <a:pt x="25" y="14"/>
                  </a:lnTo>
                  <a:lnTo>
                    <a:pt x="34" y="7"/>
                  </a:lnTo>
                  <a:lnTo>
                    <a:pt x="43" y="2"/>
                  </a:lnTo>
                  <a:lnTo>
                    <a:pt x="48" y="0"/>
                  </a:lnTo>
                  <a:lnTo>
                    <a:pt x="53" y="0"/>
                  </a:lnTo>
                  <a:lnTo>
                    <a:pt x="58" y="2"/>
                  </a:lnTo>
                  <a:lnTo>
                    <a:pt x="64" y="3"/>
                  </a:lnTo>
                  <a:lnTo>
                    <a:pt x="64" y="3"/>
                  </a:lnTo>
                  <a:lnTo>
                    <a:pt x="74" y="9"/>
                  </a:lnTo>
                  <a:lnTo>
                    <a:pt x="88" y="19"/>
                  </a:lnTo>
                  <a:lnTo>
                    <a:pt x="106" y="30"/>
                  </a:lnTo>
                  <a:lnTo>
                    <a:pt x="115" y="33"/>
                  </a:lnTo>
                  <a:lnTo>
                    <a:pt x="124" y="35"/>
                  </a:lnTo>
                  <a:lnTo>
                    <a:pt x="124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200" name="Freeform 488"/>
            <p:cNvSpPr>
              <a:spLocks/>
            </p:cNvSpPr>
            <p:nvPr/>
          </p:nvSpPr>
          <p:spPr bwMode="auto">
            <a:xfrm>
              <a:off x="6916738" y="3362325"/>
              <a:ext cx="96838" cy="58738"/>
            </a:xfrm>
            <a:custGeom>
              <a:avLst/>
              <a:gdLst/>
              <a:ahLst/>
              <a:cxnLst>
                <a:cxn ang="0">
                  <a:pos x="123" y="35"/>
                </a:cxn>
                <a:cxn ang="0">
                  <a:pos x="123" y="35"/>
                </a:cxn>
                <a:cxn ang="0">
                  <a:pos x="114" y="38"/>
                </a:cxn>
                <a:cxn ang="0">
                  <a:pos x="107" y="42"/>
                </a:cxn>
                <a:cxn ang="0">
                  <a:pos x="90" y="53"/>
                </a:cxn>
                <a:cxn ang="0">
                  <a:pos x="76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0" y="72"/>
                </a:cxn>
                <a:cxn ang="0">
                  <a:pos x="55" y="74"/>
                </a:cxn>
                <a:cxn ang="0">
                  <a:pos x="49" y="74"/>
                </a:cxn>
                <a:cxn ang="0">
                  <a:pos x="44" y="72"/>
                </a:cxn>
                <a:cxn ang="0">
                  <a:pos x="33" y="68"/>
                </a:cxn>
                <a:cxn ang="0">
                  <a:pos x="26" y="61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5" y="35"/>
                </a:cxn>
                <a:cxn ang="0">
                  <a:pos x="11" y="30"/>
                </a:cxn>
                <a:cxn ang="0">
                  <a:pos x="25" y="14"/>
                </a:cxn>
                <a:cxn ang="0">
                  <a:pos x="32" y="7"/>
                </a:cxn>
                <a:cxn ang="0">
                  <a:pos x="41" y="2"/>
                </a:cxn>
                <a:cxn ang="0">
                  <a:pos x="46" y="0"/>
                </a:cxn>
                <a:cxn ang="0">
                  <a:pos x="51" y="0"/>
                </a:cxn>
                <a:cxn ang="0">
                  <a:pos x="58" y="2"/>
                </a:cxn>
                <a:cxn ang="0">
                  <a:pos x="63" y="3"/>
                </a:cxn>
                <a:cxn ang="0">
                  <a:pos x="63" y="3"/>
                </a:cxn>
                <a:cxn ang="0">
                  <a:pos x="74" y="9"/>
                </a:cxn>
                <a:cxn ang="0">
                  <a:pos x="88" y="19"/>
                </a:cxn>
                <a:cxn ang="0">
                  <a:pos x="106" y="30"/>
                </a:cxn>
                <a:cxn ang="0">
                  <a:pos x="114" y="33"/>
                </a:cxn>
                <a:cxn ang="0">
                  <a:pos x="123" y="35"/>
                </a:cxn>
                <a:cxn ang="0">
                  <a:pos x="123" y="35"/>
                </a:cxn>
              </a:cxnLst>
              <a:rect l="0" t="0" r="r" b="b"/>
              <a:pathLst>
                <a:path w="123" h="74">
                  <a:moveTo>
                    <a:pt x="123" y="35"/>
                  </a:moveTo>
                  <a:lnTo>
                    <a:pt x="123" y="35"/>
                  </a:lnTo>
                  <a:lnTo>
                    <a:pt x="114" y="38"/>
                  </a:lnTo>
                  <a:lnTo>
                    <a:pt x="107" y="42"/>
                  </a:lnTo>
                  <a:lnTo>
                    <a:pt x="90" y="53"/>
                  </a:lnTo>
                  <a:lnTo>
                    <a:pt x="76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0" y="72"/>
                  </a:lnTo>
                  <a:lnTo>
                    <a:pt x="55" y="74"/>
                  </a:lnTo>
                  <a:lnTo>
                    <a:pt x="49" y="74"/>
                  </a:lnTo>
                  <a:lnTo>
                    <a:pt x="44" y="72"/>
                  </a:lnTo>
                  <a:lnTo>
                    <a:pt x="33" y="68"/>
                  </a:lnTo>
                  <a:lnTo>
                    <a:pt x="26" y="61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5" y="35"/>
                  </a:lnTo>
                  <a:lnTo>
                    <a:pt x="11" y="30"/>
                  </a:lnTo>
                  <a:lnTo>
                    <a:pt x="25" y="14"/>
                  </a:lnTo>
                  <a:lnTo>
                    <a:pt x="32" y="7"/>
                  </a:lnTo>
                  <a:lnTo>
                    <a:pt x="41" y="2"/>
                  </a:lnTo>
                  <a:lnTo>
                    <a:pt x="46" y="0"/>
                  </a:lnTo>
                  <a:lnTo>
                    <a:pt x="51" y="0"/>
                  </a:lnTo>
                  <a:lnTo>
                    <a:pt x="58" y="2"/>
                  </a:lnTo>
                  <a:lnTo>
                    <a:pt x="63" y="3"/>
                  </a:lnTo>
                  <a:lnTo>
                    <a:pt x="63" y="3"/>
                  </a:lnTo>
                  <a:lnTo>
                    <a:pt x="74" y="9"/>
                  </a:lnTo>
                  <a:lnTo>
                    <a:pt x="88" y="19"/>
                  </a:lnTo>
                  <a:lnTo>
                    <a:pt x="106" y="30"/>
                  </a:lnTo>
                  <a:lnTo>
                    <a:pt x="114" y="33"/>
                  </a:lnTo>
                  <a:lnTo>
                    <a:pt x="123" y="35"/>
                  </a:lnTo>
                  <a:lnTo>
                    <a:pt x="123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201" name="Freeform 489"/>
            <p:cNvSpPr>
              <a:spLocks/>
            </p:cNvSpPr>
            <p:nvPr/>
          </p:nvSpPr>
          <p:spPr bwMode="auto">
            <a:xfrm>
              <a:off x="7032625" y="3362325"/>
              <a:ext cx="100013" cy="58738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8"/>
                </a:cxn>
                <a:cxn ang="0">
                  <a:pos x="107" y="42"/>
                </a:cxn>
                <a:cxn ang="0">
                  <a:pos x="92" y="53"/>
                </a:cxn>
                <a:cxn ang="0">
                  <a:pos x="77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2" y="72"/>
                </a:cxn>
                <a:cxn ang="0">
                  <a:pos x="56" y="74"/>
                </a:cxn>
                <a:cxn ang="0">
                  <a:pos x="49" y="74"/>
                </a:cxn>
                <a:cxn ang="0">
                  <a:pos x="46" y="72"/>
                </a:cxn>
                <a:cxn ang="0">
                  <a:pos x="35" y="68"/>
                </a:cxn>
                <a:cxn ang="0">
                  <a:pos x="26" y="61"/>
                </a:cxn>
                <a:cxn ang="0">
                  <a:pos x="12" y="46"/>
                </a:cxn>
                <a:cxn ang="0">
                  <a:pos x="7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7" y="35"/>
                </a:cxn>
                <a:cxn ang="0">
                  <a:pos x="12" y="30"/>
                </a:cxn>
                <a:cxn ang="0">
                  <a:pos x="25" y="14"/>
                </a:cxn>
                <a:cxn ang="0">
                  <a:pos x="33" y="7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3" y="0"/>
                </a:cxn>
                <a:cxn ang="0">
                  <a:pos x="58" y="2"/>
                </a:cxn>
                <a:cxn ang="0">
                  <a:pos x="65" y="3"/>
                </a:cxn>
                <a:cxn ang="0">
                  <a:pos x="65" y="3"/>
                </a:cxn>
                <a:cxn ang="0">
                  <a:pos x="76" y="9"/>
                </a:cxn>
                <a:cxn ang="0">
                  <a:pos x="90" y="19"/>
                </a:cxn>
                <a:cxn ang="0">
                  <a:pos x="106" y="30"/>
                </a:cxn>
                <a:cxn ang="0">
                  <a:pos x="116" y="33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4">
                  <a:moveTo>
                    <a:pt x="125" y="35"/>
                  </a:moveTo>
                  <a:lnTo>
                    <a:pt x="125" y="35"/>
                  </a:lnTo>
                  <a:lnTo>
                    <a:pt x="116" y="38"/>
                  </a:lnTo>
                  <a:lnTo>
                    <a:pt x="107" y="42"/>
                  </a:lnTo>
                  <a:lnTo>
                    <a:pt x="92" y="53"/>
                  </a:lnTo>
                  <a:lnTo>
                    <a:pt x="77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2" y="72"/>
                  </a:lnTo>
                  <a:lnTo>
                    <a:pt x="56" y="74"/>
                  </a:lnTo>
                  <a:lnTo>
                    <a:pt x="49" y="74"/>
                  </a:lnTo>
                  <a:lnTo>
                    <a:pt x="46" y="72"/>
                  </a:lnTo>
                  <a:lnTo>
                    <a:pt x="35" y="68"/>
                  </a:lnTo>
                  <a:lnTo>
                    <a:pt x="26" y="61"/>
                  </a:lnTo>
                  <a:lnTo>
                    <a:pt x="12" y="46"/>
                  </a:lnTo>
                  <a:lnTo>
                    <a:pt x="7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7" y="35"/>
                  </a:lnTo>
                  <a:lnTo>
                    <a:pt x="12" y="30"/>
                  </a:lnTo>
                  <a:lnTo>
                    <a:pt x="25" y="14"/>
                  </a:lnTo>
                  <a:lnTo>
                    <a:pt x="33" y="7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3" y="0"/>
                  </a:lnTo>
                  <a:lnTo>
                    <a:pt x="58" y="2"/>
                  </a:lnTo>
                  <a:lnTo>
                    <a:pt x="65" y="3"/>
                  </a:lnTo>
                  <a:lnTo>
                    <a:pt x="65" y="3"/>
                  </a:lnTo>
                  <a:lnTo>
                    <a:pt x="76" y="9"/>
                  </a:lnTo>
                  <a:lnTo>
                    <a:pt x="90" y="19"/>
                  </a:lnTo>
                  <a:lnTo>
                    <a:pt x="106" y="30"/>
                  </a:lnTo>
                  <a:lnTo>
                    <a:pt x="116" y="33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202" name="Freeform 490"/>
            <p:cNvSpPr>
              <a:spLocks/>
            </p:cNvSpPr>
            <p:nvPr/>
          </p:nvSpPr>
          <p:spPr bwMode="auto">
            <a:xfrm>
              <a:off x="7151688" y="3362325"/>
              <a:ext cx="100013" cy="58738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8"/>
                </a:cxn>
                <a:cxn ang="0">
                  <a:pos x="107" y="42"/>
                </a:cxn>
                <a:cxn ang="0">
                  <a:pos x="91" y="53"/>
                </a:cxn>
                <a:cxn ang="0">
                  <a:pos x="77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1" y="72"/>
                </a:cxn>
                <a:cxn ang="0">
                  <a:pos x="54" y="74"/>
                </a:cxn>
                <a:cxn ang="0">
                  <a:pos x="49" y="74"/>
                </a:cxn>
                <a:cxn ang="0">
                  <a:pos x="44" y="72"/>
                </a:cxn>
                <a:cxn ang="0">
                  <a:pos x="35" y="68"/>
                </a:cxn>
                <a:cxn ang="0">
                  <a:pos x="26" y="61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5" y="35"/>
                </a:cxn>
                <a:cxn ang="0">
                  <a:pos x="12" y="30"/>
                </a:cxn>
                <a:cxn ang="0">
                  <a:pos x="24" y="14"/>
                </a:cxn>
                <a:cxn ang="0">
                  <a:pos x="33" y="7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2" y="0"/>
                </a:cxn>
                <a:cxn ang="0">
                  <a:pos x="58" y="2"/>
                </a:cxn>
                <a:cxn ang="0">
                  <a:pos x="65" y="3"/>
                </a:cxn>
                <a:cxn ang="0">
                  <a:pos x="65" y="3"/>
                </a:cxn>
                <a:cxn ang="0">
                  <a:pos x="74" y="9"/>
                </a:cxn>
                <a:cxn ang="0">
                  <a:pos x="89" y="19"/>
                </a:cxn>
                <a:cxn ang="0">
                  <a:pos x="105" y="30"/>
                </a:cxn>
                <a:cxn ang="0">
                  <a:pos x="114" y="33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4">
                  <a:moveTo>
                    <a:pt x="125" y="35"/>
                  </a:moveTo>
                  <a:lnTo>
                    <a:pt x="125" y="35"/>
                  </a:lnTo>
                  <a:lnTo>
                    <a:pt x="116" y="38"/>
                  </a:lnTo>
                  <a:lnTo>
                    <a:pt x="107" y="42"/>
                  </a:lnTo>
                  <a:lnTo>
                    <a:pt x="91" y="53"/>
                  </a:lnTo>
                  <a:lnTo>
                    <a:pt x="77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1" y="72"/>
                  </a:lnTo>
                  <a:lnTo>
                    <a:pt x="54" y="74"/>
                  </a:lnTo>
                  <a:lnTo>
                    <a:pt x="49" y="74"/>
                  </a:lnTo>
                  <a:lnTo>
                    <a:pt x="44" y="72"/>
                  </a:lnTo>
                  <a:lnTo>
                    <a:pt x="35" y="68"/>
                  </a:lnTo>
                  <a:lnTo>
                    <a:pt x="26" y="61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5" y="35"/>
                  </a:lnTo>
                  <a:lnTo>
                    <a:pt x="12" y="30"/>
                  </a:lnTo>
                  <a:lnTo>
                    <a:pt x="24" y="14"/>
                  </a:lnTo>
                  <a:lnTo>
                    <a:pt x="33" y="7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2" y="0"/>
                  </a:lnTo>
                  <a:lnTo>
                    <a:pt x="58" y="2"/>
                  </a:lnTo>
                  <a:lnTo>
                    <a:pt x="65" y="3"/>
                  </a:lnTo>
                  <a:lnTo>
                    <a:pt x="65" y="3"/>
                  </a:lnTo>
                  <a:lnTo>
                    <a:pt x="74" y="9"/>
                  </a:lnTo>
                  <a:lnTo>
                    <a:pt x="89" y="19"/>
                  </a:lnTo>
                  <a:lnTo>
                    <a:pt x="105" y="30"/>
                  </a:lnTo>
                  <a:lnTo>
                    <a:pt x="114" y="33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203" name="Freeform 491"/>
            <p:cNvSpPr>
              <a:spLocks/>
            </p:cNvSpPr>
            <p:nvPr/>
          </p:nvSpPr>
          <p:spPr bwMode="auto">
            <a:xfrm>
              <a:off x="7270750" y="3362325"/>
              <a:ext cx="98425" cy="58738"/>
            </a:xfrm>
            <a:custGeom>
              <a:avLst/>
              <a:gdLst/>
              <a:ahLst/>
              <a:cxnLst>
                <a:cxn ang="0">
                  <a:pos x="124" y="35"/>
                </a:cxn>
                <a:cxn ang="0">
                  <a:pos x="124" y="35"/>
                </a:cxn>
                <a:cxn ang="0">
                  <a:pos x="117" y="38"/>
                </a:cxn>
                <a:cxn ang="0">
                  <a:pos x="108" y="42"/>
                </a:cxn>
                <a:cxn ang="0">
                  <a:pos x="92" y="53"/>
                </a:cxn>
                <a:cxn ang="0">
                  <a:pos x="76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0" y="72"/>
                </a:cxn>
                <a:cxn ang="0">
                  <a:pos x="55" y="74"/>
                </a:cxn>
                <a:cxn ang="0">
                  <a:pos x="50" y="74"/>
                </a:cxn>
                <a:cxn ang="0">
                  <a:pos x="44" y="72"/>
                </a:cxn>
                <a:cxn ang="0">
                  <a:pos x="36" y="68"/>
                </a:cxn>
                <a:cxn ang="0">
                  <a:pos x="27" y="61"/>
                </a:cxn>
                <a:cxn ang="0">
                  <a:pos x="13" y="46"/>
                </a:cxn>
                <a:cxn ang="0">
                  <a:pos x="6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6" y="35"/>
                </a:cxn>
                <a:cxn ang="0">
                  <a:pos x="11" y="30"/>
                </a:cxn>
                <a:cxn ang="0">
                  <a:pos x="25" y="14"/>
                </a:cxn>
                <a:cxn ang="0">
                  <a:pos x="32" y="7"/>
                </a:cxn>
                <a:cxn ang="0">
                  <a:pos x="43" y="2"/>
                </a:cxn>
                <a:cxn ang="0">
                  <a:pos x="46" y="0"/>
                </a:cxn>
                <a:cxn ang="0">
                  <a:pos x="51" y="0"/>
                </a:cxn>
                <a:cxn ang="0">
                  <a:pos x="58" y="2"/>
                </a:cxn>
                <a:cxn ang="0">
                  <a:pos x="64" y="3"/>
                </a:cxn>
                <a:cxn ang="0">
                  <a:pos x="64" y="3"/>
                </a:cxn>
                <a:cxn ang="0">
                  <a:pos x="74" y="9"/>
                </a:cxn>
                <a:cxn ang="0">
                  <a:pos x="88" y="19"/>
                </a:cxn>
                <a:cxn ang="0">
                  <a:pos x="106" y="30"/>
                </a:cxn>
                <a:cxn ang="0">
                  <a:pos x="115" y="33"/>
                </a:cxn>
                <a:cxn ang="0">
                  <a:pos x="124" y="35"/>
                </a:cxn>
                <a:cxn ang="0">
                  <a:pos x="124" y="35"/>
                </a:cxn>
              </a:cxnLst>
              <a:rect l="0" t="0" r="r" b="b"/>
              <a:pathLst>
                <a:path w="124" h="74">
                  <a:moveTo>
                    <a:pt x="124" y="35"/>
                  </a:moveTo>
                  <a:lnTo>
                    <a:pt x="124" y="35"/>
                  </a:lnTo>
                  <a:lnTo>
                    <a:pt x="117" y="38"/>
                  </a:lnTo>
                  <a:lnTo>
                    <a:pt x="108" y="42"/>
                  </a:lnTo>
                  <a:lnTo>
                    <a:pt x="92" y="53"/>
                  </a:lnTo>
                  <a:lnTo>
                    <a:pt x="76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0" y="72"/>
                  </a:lnTo>
                  <a:lnTo>
                    <a:pt x="55" y="74"/>
                  </a:lnTo>
                  <a:lnTo>
                    <a:pt x="50" y="74"/>
                  </a:lnTo>
                  <a:lnTo>
                    <a:pt x="44" y="72"/>
                  </a:lnTo>
                  <a:lnTo>
                    <a:pt x="36" y="68"/>
                  </a:lnTo>
                  <a:lnTo>
                    <a:pt x="27" y="61"/>
                  </a:lnTo>
                  <a:lnTo>
                    <a:pt x="13" y="46"/>
                  </a:lnTo>
                  <a:lnTo>
                    <a:pt x="6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6" y="35"/>
                  </a:lnTo>
                  <a:lnTo>
                    <a:pt x="11" y="30"/>
                  </a:lnTo>
                  <a:lnTo>
                    <a:pt x="25" y="14"/>
                  </a:lnTo>
                  <a:lnTo>
                    <a:pt x="32" y="7"/>
                  </a:lnTo>
                  <a:lnTo>
                    <a:pt x="43" y="2"/>
                  </a:lnTo>
                  <a:lnTo>
                    <a:pt x="46" y="0"/>
                  </a:lnTo>
                  <a:lnTo>
                    <a:pt x="51" y="0"/>
                  </a:lnTo>
                  <a:lnTo>
                    <a:pt x="58" y="2"/>
                  </a:lnTo>
                  <a:lnTo>
                    <a:pt x="64" y="3"/>
                  </a:lnTo>
                  <a:lnTo>
                    <a:pt x="64" y="3"/>
                  </a:lnTo>
                  <a:lnTo>
                    <a:pt x="74" y="9"/>
                  </a:lnTo>
                  <a:lnTo>
                    <a:pt x="88" y="19"/>
                  </a:lnTo>
                  <a:lnTo>
                    <a:pt x="106" y="30"/>
                  </a:lnTo>
                  <a:lnTo>
                    <a:pt x="115" y="33"/>
                  </a:lnTo>
                  <a:lnTo>
                    <a:pt x="124" y="35"/>
                  </a:lnTo>
                  <a:lnTo>
                    <a:pt x="124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204" name="Freeform 492"/>
            <p:cNvSpPr>
              <a:spLocks/>
            </p:cNvSpPr>
            <p:nvPr/>
          </p:nvSpPr>
          <p:spPr bwMode="auto">
            <a:xfrm>
              <a:off x="7388225" y="3362325"/>
              <a:ext cx="100013" cy="58738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8"/>
                </a:cxn>
                <a:cxn ang="0">
                  <a:pos x="108" y="42"/>
                </a:cxn>
                <a:cxn ang="0">
                  <a:pos x="92" y="53"/>
                </a:cxn>
                <a:cxn ang="0">
                  <a:pos x="78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2" y="72"/>
                </a:cxn>
                <a:cxn ang="0">
                  <a:pos x="57" y="74"/>
                </a:cxn>
                <a:cxn ang="0">
                  <a:pos x="51" y="74"/>
                </a:cxn>
                <a:cxn ang="0">
                  <a:pos x="46" y="72"/>
                </a:cxn>
                <a:cxn ang="0">
                  <a:pos x="35" y="68"/>
                </a:cxn>
                <a:cxn ang="0">
                  <a:pos x="28" y="61"/>
                </a:cxn>
                <a:cxn ang="0">
                  <a:pos x="13" y="46"/>
                </a:cxn>
                <a:cxn ang="0">
                  <a:pos x="7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7" y="35"/>
                </a:cxn>
                <a:cxn ang="0">
                  <a:pos x="13" y="30"/>
                </a:cxn>
                <a:cxn ang="0">
                  <a:pos x="27" y="14"/>
                </a:cxn>
                <a:cxn ang="0">
                  <a:pos x="34" y="7"/>
                </a:cxn>
                <a:cxn ang="0">
                  <a:pos x="42" y="2"/>
                </a:cxn>
                <a:cxn ang="0">
                  <a:pos x="48" y="0"/>
                </a:cxn>
                <a:cxn ang="0">
                  <a:pos x="53" y="0"/>
                </a:cxn>
                <a:cxn ang="0">
                  <a:pos x="58" y="2"/>
                </a:cxn>
                <a:cxn ang="0">
                  <a:pos x="65" y="3"/>
                </a:cxn>
                <a:cxn ang="0">
                  <a:pos x="65" y="3"/>
                </a:cxn>
                <a:cxn ang="0">
                  <a:pos x="76" y="9"/>
                </a:cxn>
                <a:cxn ang="0">
                  <a:pos x="90" y="19"/>
                </a:cxn>
                <a:cxn ang="0">
                  <a:pos x="108" y="30"/>
                </a:cxn>
                <a:cxn ang="0">
                  <a:pos x="116" y="33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4">
                  <a:moveTo>
                    <a:pt x="125" y="35"/>
                  </a:moveTo>
                  <a:lnTo>
                    <a:pt x="125" y="35"/>
                  </a:lnTo>
                  <a:lnTo>
                    <a:pt x="116" y="38"/>
                  </a:lnTo>
                  <a:lnTo>
                    <a:pt x="108" y="42"/>
                  </a:lnTo>
                  <a:lnTo>
                    <a:pt x="92" y="53"/>
                  </a:lnTo>
                  <a:lnTo>
                    <a:pt x="78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2" y="72"/>
                  </a:lnTo>
                  <a:lnTo>
                    <a:pt x="57" y="74"/>
                  </a:lnTo>
                  <a:lnTo>
                    <a:pt x="51" y="74"/>
                  </a:lnTo>
                  <a:lnTo>
                    <a:pt x="46" y="72"/>
                  </a:lnTo>
                  <a:lnTo>
                    <a:pt x="35" y="68"/>
                  </a:lnTo>
                  <a:lnTo>
                    <a:pt x="28" y="61"/>
                  </a:lnTo>
                  <a:lnTo>
                    <a:pt x="13" y="46"/>
                  </a:lnTo>
                  <a:lnTo>
                    <a:pt x="7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7" y="35"/>
                  </a:lnTo>
                  <a:lnTo>
                    <a:pt x="13" y="30"/>
                  </a:lnTo>
                  <a:lnTo>
                    <a:pt x="27" y="14"/>
                  </a:lnTo>
                  <a:lnTo>
                    <a:pt x="34" y="7"/>
                  </a:lnTo>
                  <a:lnTo>
                    <a:pt x="42" y="2"/>
                  </a:lnTo>
                  <a:lnTo>
                    <a:pt x="48" y="0"/>
                  </a:lnTo>
                  <a:lnTo>
                    <a:pt x="53" y="0"/>
                  </a:lnTo>
                  <a:lnTo>
                    <a:pt x="58" y="2"/>
                  </a:lnTo>
                  <a:lnTo>
                    <a:pt x="65" y="3"/>
                  </a:lnTo>
                  <a:lnTo>
                    <a:pt x="65" y="3"/>
                  </a:lnTo>
                  <a:lnTo>
                    <a:pt x="76" y="9"/>
                  </a:lnTo>
                  <a:lnTo>
                    <a:pt x="90" y="19"/>
                  </a:lnTo>
                  <a:lnTo>
                    <a:pt x="108" y="30"/>
                  </a:lnTo>
                  <a:lnTo>
                    <a:pt x="116" y="33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205" name="Freeform 493"/>
            <p:cNvSpPr>
              <a:spLocks/>
            </p:cNvSpPr>
            <p:nvPr/>
          </p:nvSpPr>
          <p:spPr bwMode="auto">
            <a:xfrm>
              <a:off x="7507288" y="3362325"/>
              <a:ext cx="98425" cy="58738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125" y="35"/>
                </a:cxn>
                <a:cxn ang="0">
                  <a:pos x="116" y="38"/>
                </a:cxn>
                <a:cxn ang="0">
                  <a:pos x="107" y="42"/>
                </a:cxn>
                <a:cxn ang="0">
                  <a:pos x="91" y="53"/>
                </a:cxn>
                <a:cxn ang="0">
                  <a:pos x="77" y="63"/>
                </a:cxn>
                <a:cxn ang="0">
                  <a:pos x="67" y="70"/>
                </a:cxn>
                <a:cxn ang="0">
                  <a:pos x="67" y="70"/>
                </a:cxn>
                <a:cxn ang="0">
                  <a:pos x="62" y="72"/>
                </a:cxn>
                <a:cxn ang="0">
                  <a:pos x="54" y="74"/>
                </a:cxn>
                <a:cxn ang="0">
                  <a:pos x="49" y="74"/>
                </a:cxn>
                <a:cxn ang="0">
                  <a:pos x="44" y="72"/>
                </a:cxn>
                <a:cxn ang="0">
                  <a:pos x="35" y="68"/>
                </a:cxn>
                <a:cxn ang="0">
                  <a:pos x="26" y="61"/>
                </a:cxn>
                <a:cxn ang="0">
                  <a:pos x="12" y="46"/>
                </a:cxn>
                <a:cxn ang="0">
                  <a:pos x="5" y="4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5" y="35"/>
                </a:cxn>
                <a:cxn ang="0">
                  <a:pos x="12" y="30"/>
                </a:cxn>
                <a:cxn ang="0">
                  <a:pos x="25" y="14"/>
                </a:cxn>
                <a:cxn ang="0">
                  <a:pos x="33" y="7"/>
                </a:cxn>
                <a:cxn ang="0">
                  <a:pos x="42" y="2"/>
                </a:cxn>
                <a:cxn ang="0">
                  <a:pos x="47" y="0"/>
                </a:cxn>
                <a:cxn ang="0">
                  <a:pos x="53" y="0"/>
                </a:cxn>
                <a:cxn ang="0">
                  <a:pos x="58" y="2"/>
                </a:cxn>
                <a:cxn ang="0">
                  <a:pos x="65" y="3"/>
                </a:cxn>
                <a:cxn ang="0">
                  <a:pos x="65" y="3"/>
                </a:cxn>
                <a:cxn ang="0">
                  <a:pos x="76" y="9"/>
                </a:cxn>
                <a:cxn ang="0">
                  <a:pos x="90" y="19"/>
                </a:cxn>
                <a:cxn ang="0">
                  <a:pos x="106" y="30"/>
                </a:cxn>
                <a:cxn ang="0">
                  <a:pos x="114" y="33"/>
                </a:cxn>
                <a:cxn ang="0">
                  <a:pos x="125" y="35"/>
                </a:cxn>
                <a:cxn ang="0">
                  <a:pos x="125" y="35"/>
                </a:cxn>
              </a:cxnLst>
              <a:rect l="0" t="0" r="r" b="b"/>
              <a:pathLst>
                <a:path w="125" h="74">
                  <a:moveTo>
                    <a:pt x="125" y="35"/>
                  </a:moveTo>
                  <a:lnTo>
                    <a:pt x="125" y="35"/>
                  </a:lnTo>
                  <a:lnTo>
                    <a:pt x="116" y="38"/>
                  </a:lnTo>
                  <a:lnTo>
                    <a:pt x="107" y="42"/>
                  </a:lnTo>
                  <a:lnTo>
                    <a:pt x="91" y="53"/>
                  </a:lnTo>
                  <a:lnTo>
                    <a:pt x="77" y="63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2" y="72"/>
                  </a:lnTo>
                  <a:lnTo>
                    <a:pt x="54" y="74"/>
                  </a:lnTo>
                  <a:lnTo>
                    <a:pt x="49" y="74"/>
                  </a:lnTo>
                  <a:lnTo>
                    <a:pt x="44" y="72"/>
                  </a:lnTo>
                  <a:lnTo>
                    <a:pt x="35" y="68"/>
                  </a:lnTo>
                  <a:lnTo>
                    <a:pt x="26" y="61"/>
                  </a:lnTo>
                  <a:lnTo>
                    <a:pt x="12" y="46"/>
                  </a:lnTo>
                  <a:lnTo>
                    <a:pt x="5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5" y="35"/>
                  </a:lnTo>
                  <a:lnTo>
                    <a:pt x="12" y="30"/>
                  </a:lnTo>
                  <a:lnTo>
                    <a:pt x="25" y="14"/>
                  </a:lnTo>
                  <a:lnTo>
                    <a:pt x="33" y="7"/>
                  </a:lnTo>
                  <a:lnTo>
                    <a:pt x="42" y="2"/>
                  </a:lnTo>
                  <a:lnTo>
                    <a:pt x="47" y="0"/>
                  </a:lnTo>
                  <a:lnTo>
                    <a:pt x="53" y="0"/>
                  </a:lnTo>
                  <a:lnTo>
                    <a:pt x="58" y="2"/>
                  </a:lnTo>
                  <a:lnTo>
                    <a:pt x="65" y="3"/>
                  </a:lnTo>
                  <a:lnTo>
                    <a:pt x="65" y="3"/>
                  </a:lnTo>
                  <a:lnTo>
                    <a:pt x="76" y="9"/>
                  </a:lnTo>
                  <a:lnTo>
                    <a:pt x="90" y="19"/>
                  </a:lnTo>
                  <a:lnTo>
                    <a:pt x="106" y="30"/>
                  </a:lnTo>
                  <a:lnTo>
                    <a:pt x="114" y="33"/>
                  </a:lnTo>
                  <a:lnTo>
                    <a:pt x="125" y="35"/>
                  </a:lnTo>
                  <a:lnTo>
                    <a:pt x="125" y="35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206" name="Freeform 494"/>
            <p:cNvSpPr>
              <a:spLocks/>
            </p:cNvSpPr>
            <p:nvPr/>
          </p:nvSpPr>
          <p:spPr bwMode="auto">
            <a:xfrm>
              <a:off x="7646988" y="3462338"/>
              <a:ext cx="57150" cy="100013"/>
            </a:xfrm>
            <a:custGeom>
              <a:avLst/>
              <a:gdLst/>
              <a:ahLst/>
              <a:cxnLst>
                <a:cxn ang="0">
                  <a:pos x="37" y="127"/>
                </a:cxn>
                <a:cxn ang="0">
                  <a:pos x="37" y="127"/>
                </a:cxn>
                <a:cxn ang="0">
                  <a:pos x="35" y="118"/>
                </a:cxn>
                <a:cxn ang="0">
                  <a:pos x="32" y="111"/>
                </a:cxn>
                <a:cxn ang="0">
                  <a:pos x="21" y="93"/>
                </a:cxn>
                <a:cxn ang="0">
                  <a:pos x="11" y="79"/>
                </a:cxn>
                <a:cxn ang="0">
                  <a:pos x="4" y="68"/>
                </a:cxn>
                <a:cxn ang="0">
                  <a:pos x="4" y="68"/>
                </a:cxn>
                <a:cxn ang="0">
                  <a:pos x="0" y="61"/>
                </a:cxn>
                <a:cxn ang="0">
                  <a:pos x="0" y="56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5" y="35"/>
                </a:cxn>
                <a:cxn ang="0">
                  <a:pos x="12" y="28"/>
                </a:cxn>
                <a:cxn ang="0">
                  <a:pos x="26" y="12"/>
                </a:cxn>
                <a:cxn ang="0">
                  <a:pos x="32" y="7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2"/>
                </a:cxn>
                <a:cxn ang="0">
                  <a:pos x="60" y="26"/>
                </a:cxn>
                <a:cxn ang="0">
                  <a:pos x="67" y="33"/>
                </a:cxn>
                <a:cxn ang="0">
                  <a:pos x="70" y="42"/>
                </a:cxn>
                <a:cxn ang="0">
                  <a:pos x="72" y="47"/>
                </a:cxn>
                <a:cxn ang="0">
                  <a:pos x="72" y="54"/>
                </a:cxn>
                <a:cxn ang="0">
                  <a:pos x="72" y="60"/>
                </a:cxn>
                <a:cxn ang="0">
                  <a:pos x="70" y="65"/>
                </a:cxn>
                <a:cxn ang="0">
                  <a:pos x="70" y="65"/>
                </a:cxn>
                <a:cxn ang="0">
                  <a:pos x="63" y="75"/>
                </a:cxn>
                <a:cxn ang="0">
                  <a:pos x="55" y="91"/>
                </a:cxn>
                <a:cxn ang="0">
                  <a:pos x="44" y="109"/>
                </a:cxn>
                <a:cxn ang="0">
                  <a:pos x="40" y="118"/>
                </a:cxn>
                <a:cxn ang="0">
                  <a:pos x="37" y="127"/>
                </a:cxn>
                <a:cxn ang="0">
                  <a:pos x="37" y="127"/>
                </a:cxn>
              </a:cxnLst>
              <a:rect l="0" t="0" r="r" b="b"/>
              <a:pathLst>
                <a:path w="72" h="127">
                  <a:moveTo>
                    <a:pt x="37" y="127"/>
                  </a:moveTo>
                  <a:lnTo>
                    <a:pt x="37" y="127"/>
                  </a:lnTo>
                  <a:lnTo>
                    <a:pt x="35" y="118"/>
                  </a:lnTo>
                  <a:lnTo>
                    <a:pt x="32" y="111"/>
                  </a:lnTo>
                  <a:lnTo>
                    <a:pt x="21" y="93"/>
                  </a:lnTo>
                  <a:lnTo>
                    <a:pt x="11" y="79"/>
                  </a:lnTo>
                  <a:lnTo>
                    <a:pt x="4" y="68"/>
                  </a:lnTo>
                  <a:lnTo>
                    <a:pt x="4" y="68"/>
                  </a:lnTo>
                  <a:lnTo>
                    <a:pt x="0" y="61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5" y="35"/>
                  </a:lnTo>
                  <a:lnTo>
                    <a:pt x="12" y="28"/>
                  </a:lnTo>
                  <a:lnTo>
                    <a:pt x="26" y="12"/>
                  </a:lnTo>
                  <a:lnTo>
                    <a:pt x="32" y="7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2"/>
                  </a:lnTo>
                  <a:lnTo>
                    <a:pt x="60" y="26"/>
                  </a:lnTo>
                  <a:lnTo>
                    <a:pt x="67" y="33"/>
                  </a:lnTo>
                  <a:lnTo>
                    <a:pt x="70" y="42"/>
                  </a:lnTo>
                  <a:lnTo>
                    <a:pt x="72" y="47"/>
                  </a:lnTo>
                  <a:lnTo>
                    <a:pt x="72" y="54"/>
                  </a:lnTo>
                  <a:lnTo>
                    <a:pt x="72" y="60"/>
                  </a:lnTo>
                  <a:lnTo>
                    <a:pt x="70" y="65"/>
                  </a:lnTo>
                  <a:lnTo>
                    <a:pt x="70" y="65"/>
                  </a:lnTo>
                  <a:lnTo>
                    <a:pt x="63" y="75"/>
                  </a:lnTo>
                  <a:lnTo>
                    <a:pt x="55" y="91"/>
                  </a:lnTo>
                  <a:lnTo>
                    <a:pt x="44" y="109"/>
                  </a:lnTo>
                  <a:lnTo>
                    <a:pt x="40" y="118"/>
                  </a:lnTo>
                  <a:lnTo>
                    <a:pt x="37" y="127"/>
                  </a:lnTo>
                  <a:lnTo>
                    <a:pt x="37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207" name="Freeform 495"/>
            <p:cNvSpPr>
              <a:spLocks/>
            </p:cNvSpPr>
            <p:nvPr/>
          </p:nvSpPr>
          <p:spPr bwMode="auto">
            <a:xfrm>
              <a:off x="7646988" y="3582988"/>
              <a:ext cx="57150" cy="101600"/>
            </a:xfrm>
            <a:custGeom>
              <a:avLst/>
              <a:gdLst/>
              <a:ahLst/>
              <a:cxnLst>
                <a:cxn ang="0">
                  <a:pos x="37" y="127"/>
                </a:cxn>
                <a:cxn ang="0">
                  <a:pos x="37" y="127"/>
                </a:cxn>
                <a:cxn ang="0">
                  <a:pos x="35" y="118"/>
                </a:cxn>
                <a:cxn ang="0">
                  <a:pos x="32" y="109"/>
                </a:cxn>
                <a:cxn ang="0">
                  <a:pos x="21" y="93"/>
                </a:cxn>
                <a:cxn ang="0">
                  <a:pos x="11" y="77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0" y="62"/>
                </a:cxn>
                <a:cxn ang="0">
                  <a:pos x="0" y="56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5" y="35"/>
                </a:cxn>
                <a:cxn ang="0">
                  <a:pos x="12" y="26"/>
                </a:cxn>
                <a:cxn ang="0">
                  <a:pos x="26" y="12"/>
                </a:cxn>
                <a:cxn ang="0">
                  <a:pos x="32" y="5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1"/>
                </a:cxn>
                <a:cxn ang="0">
                  <a:pos x="60" y="25"/>
                </a:cxn>
                <a:cxn ang="0">
                  <a:pos x="67" y="33"/>
                </a:cxn>
                <a:cxn ang="0">
                  <a:pos x="70" y="42"/>
                </a:cxn>
                <a:cxn ang="0">
                  <a:pos x="72" y="48"/>
                </a:cxn>
                <a:cxn ang="0">
                  <a:pos x="72" y="53"/>
                </a:cxn>
                <a:cxn ang="0">
                  <a:pos x="72" y="60"/>
                </a:cxn>
                <a:cxn ang="0">
                  <a:pos x="70" y="65"/>
                </a:cxn>
                <a:cxn ang="0">
                  <a:pos x="70" y="65"/>
                </a:cxn>
                <a:cxn ang="0">
                  <a:pos x="63" y="76"/>
                </a:cxn>
                <a:cxn ang="0">
                  <a:pos x="55" y="90"/>
                </a:cxn>
                <a:cxn ang="0">
                  <a:pos x="44" y="107"/>
                </a:cxn>
                <a:cxn ang="0">
                  <a:pos x="40" y="118"/>
                </a:cxn>
                <a:cxn ang="0">
                  <a:pos x="37" y="127"/>
                </a:cxn>
                <a:cxn ang="0">
                  <a:pos x="37" y="127"/>
                </a:cxn>
              </a:cxnLst>
              <a:rect l="0" t="0" r="r" b="b"/>
              <a:pathLst>
                <a:path w="72" h="127">
                  <a:moveTo>
                    <a:pt x="37" y="127"/>
                  </a:moveTo>
                  <a:lnTo>
                    <a:pt x="37" y="127"/>
                  </a:lnTo>
                  <a:lnTo>
                    <a:pt x="35" y="118"/>
                  </a:lnTo>
                  <a:lnTo>
                    <a:pt x="32" y="109"/>
                  </a:lnTo>
                  <a:lnTo>
                    <a:pt x="21" y="93"/>
                  </a:lnTo>
                  <a:lnTo>
                    <a:pt x="11" y="77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0" y="62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5" y="35"/>
                  </a:lnTo>
                  <a:lnTo>
                    <a:pt x="12" y="26"/>
                  </a:lnTo>
                  <a:lnTo>
                    <a:pt x="26" y="12"/>
                  </a:lnTo>
                  <a:lnTo>
                    <a:pt x="32" y="5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1"/>
                  </a:lnTo>
                  <a:lnTo>
                    <a:pt x="60" y="25"/>
                  </a:lnTo>
                  <a:lnTo>
                    <a:pt x="67" y="33"/>
                  </a:lnTo>
                  <a:lnTo>
                    <a:pt x="70" y="42"/>
                  </a:lnTo>
                  <a:lnTo>
                    <a:pt x="72" y="48"/>
                  </a:lnTo>
                  <a:lnTo>
                    <a:pt x="72" y="53"/>
                  </a:lnTo>
                  <a:lnTo>
                    <a:pt x="72" y="60"/>
                  </a:lnTo>
                  <a:lnTo>
                    <a:pt x="70" y="65"/>
                  </a:lnTo>
                  <a:lnTo>
                    <a:pt x="70" y="65"/>
                  </a:lnTo>
                  <a:lnTo>
                    <a:pt x="63" y="76"/>
                  </a:lnTo>
                  <a:lnTo>
                    <a:pt x="55" y="90"/>
                  </a:lnTo>
                  <a:lnTo>
                    <a:pt x="44" y="107"/>
                  </a:lnTo>
                  <a:lnTo>
                    <a:pt x="40" y="118"/>
                  </a:lnTo>
                  <a:lnTo>
                    <a:pt x="37" y="127"/>
                  </a:lnTo>
                  <a:lnTo>
                    <a:pt x="37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208" name="Freeform 496"/>
            <p:cNvSpPr>
              <a:spLocks/>
            </p:cNvSpPr>
            <p:nvPr/>
          </p:nvSpPr>
          <p:spPr bwMode="auto">
            <a:xfrm>
              <a:off x="7646988" y="3703638"/>
              <a:ext cx="57150" cy="101600"/>
            </a:xfrm>
            <a:custGeom>
              <a:avLst/>
              <a:gdLst/>
              <a:ahLst/>
              <a:cxnLst>
                <a:cxn ang="0">
                  <a:pos x="37" y="129"/>
                </a:cxn>
                <a:cxn ang="0">
                  <a:pos x="37" y="129"/>
                </a:cxn>
                <a:cxn ang="0">
                  <a:pos x="35" y="120"/>
                </a:cxn>
                <a:cxn ang="0">
                  <a:pos x="32" y="111"/>
                </a:cxn>
                <a:cxn ang="0">
                  <a:pos x="21" y="94"/>
                </a:cxn>
                <a:cxn ang="0">
                  <a:pos x="11" y="80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0" y="64"/>
                </a:cxn>
                <a:cxn ang="0">
                  <a:pos x="0" y="57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5" y="37"/>
                </a:cxn>
                <a:cxn ang="0">
                  <a:pos x="12" y="29"/>
                </a:cxn>
                <a:cxn ang="0">
                  <a:pos x="26" y="13"/>
                </a:cxn>
                <a:cxn ang="0">
                  <a:pos x="32" y="7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7"/>
                </a:cxn>
                <a:cxn ang="0">
                  <a:pos x="44" y="13"/>
                </a:cxn>
                <a:cxn ang="0">
                  <a:pos x="60" y="27"/>
                </a:cxn>
                <a:cxn ang="0">
                  <a:pos x="67" y="34"/>
                </a:cxn>
                <a:cxn ang="0">
                  <a:pos x="70" y="44"/>
                </a:cxn>
                <a:cxn ang="0">
                  <a:pos x="72" y="50"/>
                </a:cxn>
                <a:cxn ang="0">
                  <a:pos x="72" y="55"/>
                </a:cxn>
                <a:cxn ang="0">
                  <a:pos x="72" y="60"/>
                </a:cxn>
                <a:cxn ang="0">
                  <a:pos x="70" y="67"/>
                </a:cxn>
                <a:cxn ang="0">
                  <a:pos x="70" y="67"/>
                </a:cxn>
                <a:cxn ang="0">
                  <a:pos x="63" y="78"/>
                </a:cxn>
                <a:cxn ang="0">
                  <a:pos x="55" y="92"/>
                </a:cxn>
                <a:cxn ang="0">
                  <a:pos x="44" y="110"/>
                </a:cxn>
                <a:cxn ang="0">
                  <a:pos x="40" y="118"/>
                </a:cxn>
                <a:cxn ang="0">
                  <a:pos x="37" y="129"/>
                </a:cxn>
                <a:cxn ang="0">
                  <a:pos x="37" y="129"/>
                </a:cxn>
              </a:cxnLst>
              <a:rect l="0" t="0" r="r" b="b"/>
              <a:pathLst>
                <a:path w="72" h="129">
                  <a:moveTo>
                    <a:pt x="37" y="129"/>
                  </a:moveTo>
                  <a:lnTo>
                    <a:pt x="37" y="129"/>
                  </a:lnTo>
                  <a:lnTo>
                    <a:pt x="35" y="120"/>
                  </a:lnTo>
                  <a:lnTo>
                    <a:pt x="32" y="111"/>
                  </a:lnTo>
                  <a:lnTo>
                    <a:pt x="21" y="94"/>
                  </a:lnTo>
                  <a:lnTo>
                    <a:pt x="11" y="80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0" y="64"/>
                  </a:lnTo>
                  <a:lnTo>
                    <a:pt x="0" y="57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5" y="37"/>
                  </a:lnTo>
                  <a:lnTo>
                    <a:pt x="12" y="29"/>
                  </a:lnTo>
                  <a:lnTo>
                    <a:pt x="26" y="13"/>
                  </a:lnTo>
                  <a:lnTo>
                    <a:pt x="32" y="7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7"/>
                  </a:lnTo>
                  <a:lnTo>
                    <a:pt x="44" y="13"/>
                  </a:lnTo>
                  <a:lnTo>
                    <a:pt x="60" y="27"/>
                  </a:lnTo>
                  <a:lnTo>
                    <a:pt x="67" y="34"/>
                  </a:lnTo>
                  <a:lnTo>
                    <a:pt x="70" y="44"/>
                  </a:lnTo>
                  <a:lnTo>
                    <a:pt x="72" y="50"/>
                  </a:lnTo>
                  <a:lnTo>
                    <a:pt x="72" y="55"/>
                  </a:lnTo>
                  <a:lnTo>
                    <a:pt x="72" y="60"/>
                  </a:lnTo>
                  <a:lnTo>
                    <a:pt x="70" y="67"/>
                  </a:lnTo>
                  <a:lnTo>
                    <a:pt x="70" y="67"/>
                  </a:lnTo>
                  <a:lnTo>
                    <a:pt x="63" y="78"/>
                  </a:lnTo>
                  <a:lnTo>
                    <a:pt x="55" y="92"/>
                  </a:lnTo>
                  <a:lnTo>
                    <a:pt x="44" y="110"/>
                  </a:lnTo>
                  <a:lnTo>
                    <a:pt x="40" y="118"/>
                  </a:lnTo>
                  <a:lnTo>
                    <a:pt x="37" y="129"/>
                  </a:lnTo>
                  <a:lnTo>
                    <a:pt x="37" y="12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209" name="Freeform 497"/>
            <p:cNvSpPr>
              <a:spLocks/>
            </p:cNvSpPr>
            <p:nvPr/>
          </p:nvSpPr>
          <p:spPr bwMode="auto">
            <a:xfrm>
              <a:off x="7646988" y="3825875"/>
              <a:ext cx="57150" cy="100013"/>
            </a:xfrm>
            <a:custGeom>
              <a:avLst/>
              <a:gdLst/>
              <a:ahLst/>
              <a:cxnLst>
                <a:cxn ang="0">
                  <a:pos x="37" y="126"/>
                </a:cxn>
                <a:cxn ang="0">
                  <a:pos x="37" y="126"/>
                </a:cxn>
                <a:cxn ang="0">
                  <a:pos x="35" y="118"/>
                </a:cxn>
                <a:cxn ang="0">
                  <a:pos x="32" y="109"/>
                </a:cxn>
                <a:cxn ang="0">
                  <a:pos x="21" y="93"/>
                </a:cxn>
                <a:cxn ang="0">
                  <a:pos x="11" y="79"/>
                </a:cxn>
                <a:cxn ang="0">
                  <a:pos x="4" y="68"/>
                </a:cxn>
                <a:cxn ang="0">
                  <a:pos x="4" y="68"/>
                </a:cxn>
                <a:cxn ang="0">
                  <a:pos x="0" y="61"/>
                </a:cxn>
                <a:cxn ang="0">
                  <a:pos x="0" y="56"/>
                </a:cxn>
                <a:cxn ang="0">
                  <a:pos x="0" y="51"/>
                </a:cxn>
                <a:cxn ang="0">
                  <a:pos x="2" y="45"/>
                </a:cxn>
                <a:cxn ang="0">
                  <a:pos x="5" y="35"/>
                </a:cxn>
                <a:cxn ang="0">
                  <a:pos x="12" y="26"/>
                </a:cxn>
                <a:cxn ang="0">
                  <a:pos x="26" y="12"/>
                </a:cxn>
                <a:cxn ang="0">
                  <a:pos x="32" y="5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2"/>
                </a:cxn>
                <a:cxn ang="0">
                  <a:pos x="60" y="26"/>
                </a:cxn>
                <a:cxn ang="0">
                  <a:pos x="67" y="33"/>
                </a:cxn>
                <a:cxn ang="0">
                  <a:pos x="70" y="42"/>
                </a:cxn>
                <a:cxn ang="0">
                  <a:pos x="72" y="47"/>
                </a:cxn>
                <a:cxn ang="0">
                  <a:pos x="72" y="52"/>
                </a:cxn>
                <a:cxn ang="0">
                  <a:pos x="72" y="59"/>
                </a:cxn>
                <a:cxn ang="0">
                  <a:pos x="70" y="65"/>
                </a:cxn>
                <a:cxn ang="0">
                  <a:pos x="70" y="65"/>
                </a:cxn>
                <a:cxn ang="0">
                  <a:pos x="63" y="75"/>
                </a:cxn>
                <a:cxn ang="0">
                  <a:pos x="55" y="91"/>
                </a:cxn>
                <a:cxn ang="0">
                  <a:pos x="44" y="109"/>
                </a:cxn>
                <a:cxn ang="0">
                  <a:pos x="40" y="118"/>
                </a:cxn>
                <a:cxn ang="0">
                  <a:pos x="37" y="126"/>
                </a:cxn>
                <a:cxn ang="0">
                  <a:pos x="37" y="126"/>
                </a:cxn>
              </a:cxnLst>
              <a:rect l="0" t="0" r="r" b="b"/>
              <a:pathLst>
                <a:path w="72" h="126">
                  <a:moveTo>
                    <a:pt x="37" y="126"/>
                  </a:moveTo>
                  <a:lnTo>
                    <a:pt x="37" y="126"/>
                  </a:lnTo>
                  <a:lnTo>
                    <a:pt x="35" y="118"/>
                  </a:lnTo>
                  <a:lnTo>
                    <a:pt x="32" y="109"/>
                  </a:lnTo>
                  <a:lnTo>
                    <a:pt x="21" y="93"/>
                  </a:lnTo>
                  <a:lnTo>
                    <a:pt x="11" y="79"/>
                  </a:lnTo>
                  <a:lnTo>
                    <a:pt x="4" y="68"/>
                  </a:lnTo>
                  <a:lnTo>
                    <a:pt x="4" y="68"/>
                  </a:lnTo>
                  <a:lnTo>
                    <a:pt x="0" y="61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2" y="45"/>
                  </a:lnTo>
                  <a:lnTo>
                    <a:pt x="5" y="35"/>
                  </a:lnTo>
                  <a:lnTo>
                    <a:pt x="12" y="26"/>
                  </a:lnTo>
                  <a:lnTo>
                    <a:pt x="26" y="12"/>
                  </a:lnTo>
                  <a:lnTo>
                    <a:pt x="32" y="5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2"/>
                  </a:lnTo>
                  <a:lnTo>
                    <a:pt x="60" y="26"/>
                  </a:lnTo>
                  <a:lnTo>
                    <a:pt x="67" y="33"/>
                  </a:lnTo>
                  <a:lnTo>
                    <a:pt x="70" y="42"/>
                  </a:lnTo>
                  <a:lnTo>
                    <a:pt x="72" y="47"/>
                  </a:lnTo>
                  <a:lnTo>
                    <a:pt x="72" y="52"/>
                  </a:lnTo>
                  <a:lnTo>
                    <a:pt x="72" y="59"/>
                  </a:lnTo>
                  <a:lnTo>
                    <a:pt x="70" y="65"/>
                  </a:lnTo>
                  <a:lnTo>
                    <a:pt x="70" y="65"/>
                  </a:lnTo>
                  <a:lnTo>
                    <a:pt x="63" y="75"/>
                  </a:lnTo>
                  <a:lnTo>
                    <a:pt x="55" y="91"/>
                  </a:lnTo>
                  <a:lnTo>
                    <a:pt x="44" y="109"/>
                  </a:lnTo>
                  <a:lnTo>
                    <a:pt x="40" y="118"/>
                  </a:lnTo>
                  <a:lnTo>
                    <a:pt x="37" y="126"/>
                  </a:lnTo>
                  <a:lnTo>
                    <a:pt x="37" y="126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210" name="Freeform 498"/>
            <p:cNvSpPr>
              <a:spLocks/>
            </p:cNvSpPr>
            <p:nvPr/>
          </p:nvSpPr>
          <p:spPr bwMode="auto">
            <a:xfrm>
              <a:off x="7646988" y="3946525"/>
              <a:ext cx="57150" cy="101600"/>
            </a:xfrm>
            <a:custGeom>
              <a:avLst/>
              <a:gdLst/>
              <a:ahLst/>
              <a:cxnLst>
                <a:cxn ang="0">
                  <a:pos x="37" y="127"/>
                </a:cxn>
                <a:cxn ang="0">
                  <a:pos x="37" y="127"/>
                </a:cxn>
                <a:cxn ang="0">
                  <a:pos x="35" y="118"/>
                </a:cxn>
                <a:cxn ang="0">
                  <a:pos x="32" y="109"/>
                </a:cxn>
                <a:cxn ang="0">
                  <a:pos x="21" y="93"/>
                </a:cxn>
                <a:cxn ang="0">
                  <a:pos x="11" y="77"/>
                </a:cxn>
                <a:cxn ang="0">
                  <a:pos x="4" y="68"/>
                </a:cxn>
                <a:cxn ang="0">
                  <a:pos x="4" y="68"/>
                </a:cxn>
                <a:cxn ang="0">
                  <a:pos x="0" y="61"/>
                </a:cxn>
                <a:cxn ang="0">
                  <a:pos x="0" y="56"/>
                </a:cxn>
                <a:cxn ang="0">
                  <a:pos x="0" y="49"/>
                </a:cxn>
                <a:cxn ang="0">
                  <a:pos x="2" y="44"/>
                </a:cxn>
                <a:cxn ang="0">
                  <a:pos x="5" y="35"/>
                </a:cxn>
                <a:cxn ang="0">
                  <a:pos x="12" y="26"/>
                </a:cxn>
                <a:cxn ang="0">
                  <a:pos x="26" y="12"/>
                </a:cxn>
                <a:cxn ang="0">
                  <a:pos x="32" y="5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0"/>
                </a:cxn>
                <a:cxn ang="0">
                  <a:pos x="60" y="24"/>
                </a:cxn>
                <a:cxn ang="0">
                  <a:pos x="67" y="33"/>
                </a:cxn>
                <a:cxn ang="0">
                  <a:pos x="70" y="42"/>
                </a:cxn>
                <a:cxn ang="0">
                  <a:pos x="72" y="47"/>
                </a:cxn>
                <a:cxn ang="0">
                  <a:pos x="72" y="53"/>
                </a:cxn>
                <a:cxn ang="0">
                  <a:pos x="72" y="58"/>
                </a:cxn>
                <a:cxn ang="0">
                  <a:pos x="70" y="65"/>
                </a:cxn>
                <a:cxn ang="0">
                  <a:pos x="70" y="65"/>
                </a:cxn>
                <a:cxn ang="0">
                  <a:pos x="63" y="76"/>
                </a:cxn>
                <a:cxn ang="0">
                  <a:pos x="55" y="90"/>
                </a:cxn>
                <a:cxn ang="0">
                  <a:pos x="44" y="107"/>
                </a:cxn>
                <a:cxn ang="0">
                  <a:pos x="40" y="116"/>
                </a:cxn>
                <a:cxn ang="0">
                  <a:pos x="37" y="127"/>
                </a:cxn>
                <a:cxn ang="0">
                  <a:pos x="37" y="127"/>
                </a:cxn>
              </a:cxnLst>
              <a:rect l="0" t="0" r="r" b="b"/>
              <a:pathLst>
                <a:path w="72" h="127">
                  <a:moveTo>
                    <a:pt x="37" y="127"/>
                  </a:moveTo>
                  <a:lnTo>
                    <a:pt x="37" y="127"/>
                  </a:lnTo>
                  <a:lnTo>
                    <a:pt x="35" y="118"/>
                  </a:lnTo>
                  <a:lnTo>
                    <a:pt x="32" y="109"/>
                  </a:lnTo>
                  <a:lnTo>
                    <a:pt x="21" y="93"/>
                  </a:lnTo>
                  <a:lnTo>
                    <a:pt x="11" y="77"/>
                  </a:lnTo>
                  <a:lnTo>
                    <a:pt x="4" y="68"/>
                  </a:lnTo>
                  <a:lnTo>
                    <a:pt x="4" y="68"/>
                  </a:lnTo>
                  <a:lnTo>
                    <a:pt x="0" y="61"/>
                  </a:lnTo>
                  <a:lnTo>
                    <a:pt x="0" y="56"/>
                  </a:lnTo>
                  <a:lnTo>
                    <a:pt x="0" y="49"/>
                  </a:lnTo>
                  <a:lnTo>
                    <a:pt x="2" y="44"/>
                  </a:lnTo>
                  <a:lnTo>
                    <a:pt x="5" y="35"/>
                  </a:lnTo>
                  <a:lnTo>
                    <a:pt x="12" y="26"/>
                  </a:lnTo>
                  <a:lnTo>
                    <a:pt x="26" y="12"/>
                  </a:lnTo>
                  <a:lnTo>
                    <a:pt x="32" y="5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0"/>
                  </a:lnTo>
                  <a:lnTo>
                    <a:pt x="60" y="24"/>
                  </a:lnTo>
                  <a:lnTo>
                    <a:pt x="67" y="33"/>
                  </a:lnTo>
                  <a:lnTo>
                    <a:pt x="70" y="42"/>
                  </a:lnTo>
                  <a:lnTo>
                    <a:pt x="72" y="47"/>
                  </a:lnTo>
                  <a:lnTo>
                    <a:pt x="72" y="53"/>
                  </a:lnTo>
                  <a:lnTo>
                    <a:pt x="72" y="58"/>
                  </a:lnTo>
                  <a:lnTo>
                    <a:pt x="70" y="65"/>
                  </a:lnTo>
                  <a:lnTo>
                    <a:pt x="70" y="65"/>
                  </a:lnTo>
                  <a:lnTo>
                    <a:pt x="63" y="76"/>
                  </a:lnTo>
                  <a:lnTo>
                    <a:pt x="55" y="90"/>
                  </a:lnTo>
                  <a:lnTo>
                    <a:pt x="44" y="107"/>
                  </a:lnTo>
                  <a:lnTo>
                    <a:pt x="40" y="116"/>
                  </a:lnTo>
                  <a:lnTo>
                    <a:pt x="37" y="127"/>
                  </a:lnTo>
                  <a:lnTo>
                    <a:pt x="37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211" name="Freeform 499"/>
            <p:cNvSpPr>
              <a:spLocks/>
            </p:cNvSpPr>
            <p:nvPr/>
          </p:nvSpPr>
          <p:spPr bwMode="auto">
            <a:xfrm>
              <a:off x="7646988" y="4067175"/>
              <a:ext cx="57150" cy="101600"/>
            </a:xfrm>
            <a:custGeom>
              <a:avLst/>
              <a:gdLst/>
              <a:ahLst/>
              <a:cxnLst>
                <a:cxn ang="0">
                  <a:pos x="37" y="127"/>
                </a:cxn>
                <a:cxn ang="0">
                  <a:pos x="37" y="127"/>
                </a:cxn>
                <a:cxn ang="0">
                  <a:pos x="35" y="120"/>
                </a:cxn>
                <a:cxn ang="0">
                  <a:pos x="32" y="111"/>
                </a:cxn>
                <a:cxn ang="0">
                  <a:pos x="21" y="94"/>
                </a:cxn>
                <a:cxn ang="0">
                  <a:pos x="11" y="79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0" y="64"/>
                </a:cxn>
                <a:cxn ang="0">
                  <a:pos x="0" y="57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5" y="37"/>
                </a:cxn>
                <a:cxn ang="0">
                  <a:pos x="12" y="28"/>
                </a:cxn>
                <a:cxn ang="0">
                  <a:pos x="26" y="13"/>
                </a:cxn>
                <a:cxn ang="0">
                  <a:pos x="32" y="7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7"/>
                </a:cxn>
                <a:cxn ang="0">
                  <a:pos x="44" y="13"/>
                </a:cxn>
                <a:cxn ang="0">
                  <a:pos x="60" y="27"/>
                </a:cxn>
                <a:cxn ang="0">
                  <a:pos x="67" y="34"/>
                </a:cxn>
                <a:cxn ang="0">
                  <a:pos x="70" y="44"/>
                </a:cxn>
                <a:cxn ang="0">
                  <a:pos x="72" y="50"/>
                </a:cxn>
                <a:cxn ang="0">
                  <a:pos x="72" y="55"/>
                </a:cxn>
                <a:cxn ang="0">
                  <a:pos x="72" y="60"/>
                </a:cxn>
                <a:cxn ang="0">
                  <a:pos x="70" y="67"/>
                </a:cxn>
                <a:cxn ang="0">
                  <a:pos x="70" y="67"/>
                </a:cxn>
                <a:cxn ang="0">
                  <a:pos x="63" y="78"/>
                </a:cxn>
                <a:cxn ang="0">
                  <a:pos x="55" y="92"/>
                </a:cxn>
                <a:cxn ang="0">
                  <a:pos x="44" y="109"/>
                </a:cxn>
                <a:cxn ang="0">
                  <a:pos x="40" y="118"/>
                </a:cxn>
                <a:cxn ang="0">
                  <a:pos x="37" y="127"/>
                </a:cxn>
                <a:cxn ang="0">
                  <a:pos x="37" y="127"/>
                </a:cxn>
              </a:cxnLst>
              <a:rect l="0" t="0" r="r" b="b"/>
              <a:pathLst>
                <a:path w="72" h="127">
                  <a:moveTo>
                    <a:pt x="37" y="127"/>
                  </a:moveTo>
                  <a:lnTo>
                    <a:pt x="37" y="127"/>
                  </a:lnTo>
                  <a:lnTo>
                    <a:pt x="35" y="120"/>
                  </a:lnTo>
                  <a:lnTo>
                    <a:pt x="32" y="111"/>
                  </a:lnTo>
                  <a:lnTo>
                    <a:pt x="21" y="94"/>
                  </a:lnTo>
                  <a:lnTo>
                    <a:pt x="11" y="79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0" y="64"/>
                  </a:lnTo>
                  <a:lnTo>
                    <a:pt x="0" y="57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5" y="37"/>
                  </a:lnTo>
                  <a:lnTo>
                    <a:pt x="12" y="28"/>
                  </a:lnTo>
                  <a:lnTo>
                    <a:pt x="26" y="13"/>
                  </a:lnTo>
                  <a:lnTo>
                    <a:pt x="32" y="7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7"/>
                  </a:lnTo>
                  <a:lnTo>
                    <a:pt x="44" y="13"/>
                  </a:lnTo>
                  <a:lnTo>
                    <a:pt x="60" y="27"/>
                  </a:lnTo>
                  <a:lnTo>
                    <a:pt x="67" y="34"/>
                  </a:lnTo>
                  <a:lnTo>
                    <a:pt x="70" y="44"/>
                  </a:lnTo>
                  <a:lnTo>
                    <a:pt x="72" y="50"/>
                  </a:lnTo>
                  <a:lnTo>
                    <a:pt x="72" y="55"/>
                  </a:lnTo>
                  <a:lnTo>
                    <a:pt x="72" y="60"/>
                  </a:lnTo>
                  <a:lnTo>
                    <a:pt x="70" y="67"/>
                  </a:lnTo>
                  <a:lnTo>
                    <a:pt x="70" y="67"/>
                  </a:lnTo>
                  <a:lnTo>
                    <a:pt x="63" y="78"/>
                  </a:lnTo>
                  <a:lnTo>
                    <a:pt x="55" y="92"/>
                  </a:lnTo>
                  <a:lnTo>
                    <a:pt x="44" y="109"/>
                  </a:lnTo>
                  <a:lnTo>
                    <a:pt x="40" y="118"/>
                  </a:lnTo>
                  <a:lnTo>
                    <a:pt x="37" y="127"/>
                  </a:lnTo>
                  <a:lnTo>
                    <a:pt x="37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212" name="Freeform 500"/>
            <p:cNvSpPr>
              <a:spLocks/>
            </p:cNvSpPr>
            <p:nvPr/>
          </p:nvSpPr>
          <p:spPr bwMode="auto">
            <a:xfrm>
              <a:off x="7646988" y="4189413"/>
              <a:ext cx="57150" cy="100013"/>
            </a:xfrm>
            <a:custGeom>
              <a:avLst/>
              <a:gdLst/>
              <a:ahLst/>
              <a:cxnLst>
                <a:cxn ang="0">
                  <a:pos x="37" y="127"/>
                </a:cxn>
                <a:cxn ang="0">
                  <a:pos x="37" y="127"/>
                </a:cxn>
                <a:cxn ang="0">
                  <a:pos x="35" y="118"/>
                </a:cxn>
                <a:cxn ang="0">
                  <a:pos x="32" y="110"/>
                </a:cxn>
                <a:cxn ang="0">
                  <a:pos x="21" y="94"/>
                </a:cxn>
                <a:cxn ang="0">
                  <a:pos x="11" y="80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0" y="62"/>
                </a:cxn>
                <a:cxn ang="0">
                  <a:pos x="0" y="57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5" y="36"/>
                </a:cxn>
                <a:cxn ang="0">
                  <a:pos x="12" y="27"/>
                </a:cxn>
                <a:cxn ang="0">
                  <a:pos x="26" y="13"/>
                </a:cxn>
                <a:cxn ang="0">
                  <a:pos x="32" y="6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6"/>
                </a:cxn>
                <a:cxn ang="0">
                  <a:pos x="44" y="13"/>
                </a:cxn>
                <a:cxn ang="0">
                  <a:pos x="60" y="25"/>
                </a:cxn>
                <a:cxn ang="0">
                  <a:pos x="67" y="34"/>
                </a:cxn>
                <a:cxn ang="0">
                  <a:pos x="70" y="43"/>
                </a:cxn>
                <a:cxn ang="0">
                  <a:pos x="72" y="48"/>
                </a:cxn>
                <a:cxn ang="0">
                  <a:pos x="72" y="53"/>
                </a:cxn>
                <a:cxn ang="0">
                  <a:pos x="72" y="60"/>
                </a:cxn>
                <a:cxn ang="0">
                  <a:pos x="70" y="66"/>
                </a:cxn>
                <a:cxn ang="0">
                  <a:pos x="70" y="66"/>
                </a:cxn>
                <a:cxn ang="0">
                  <a:pos x="63" y="76"/>
                </a:cxn>
                <a:cxn ang="0">
                  <a:pos x="55" y="92"/>
                </a:cxn>
                <a:cxn ang="0">
                  <a:pos x="44" y="108"/>
                </a:cxn>
                <a:cxn ang="0">
                  <a:pos x="40" y="118"/>
                </a:cxn>
                <a:cxn ang="0">
                  <a:pos x="37" y="127"/>
                </a:cxn>
                <a:cxn ang="0">
                  <a:pos x="37" y="127"/>
                </a:cxn>
              </a:cxnLst>
              <a:rect l="0" t="0" r="r" b="b"/>
              <a:pathLst>
                <a:path w="72" h="127">
                  <a:moveTo>
                    <a:pt x="37" y="127"/>
                  </a:moveTo>
                  <a:lnTo>
                    <a:pt x="37" y="127"/>
                  </a:lnTo>
                  <a:lnTo>
                    <a:pt x="35" y="118"/>
                  </a:lnTo>
                  <a:lnTo>
                    <a:pt x="32" y="110"/>
                  </a:lnTo>
                  <a:lnTo>
                    <a:pt x="21" y="94"/>
                  </a:lnTo>
                  <a:lnTo>
                    <a:pt x="11" y="80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0" y="62"/>
                  </a:lnTo>
                  <a:lnTo>
                    <a:pt x="0" y="57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5" y="36"/>
                  </a:lnTo>
                  <a:lnTo>
                    <a:pt x="12" y="27"/>
                  </a:lnTo>
                  <a:lnTo>
                    <a:pt x="26" y="13"/>
                  </a:lnTo>
                  <a:lnTo>
                    <a:pt x="32" y="6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6"/>
                  </a:lnTo>
                  <a:lnTo>
                    <a:pt x="44" y="13"/>
                  </a:lnTo>
                  <a:lnTo>
                    <a:pt x="60" y="25"/>
                  </a:lnTo>
                  <a:lnTo>
                    <a:pt x="67" y="34"/>
                  </a:lnTo>
                  <a:lnTo>
                    <a:pt x="70" y="43"/>
                  </a:lnTo>
                  <a:lnTo>
                    <a:pt x="72" y="48"/>
                  </a:lnTo>
                  <a:lnTo>
                    <a:pt x="72" y="53"/>
                  </a:lnTo>
                  <a:lnTo>
                    <a:pt x="72" y="60"/>
                  </a:lnTo>
                  <a:lnTo>
                    <a:pt x="70" y="66"/>
                  </a:lnTo>
                  <a:lnTo>
                    <a:pt x="70" y="66"/>
                  </a:lnTo>
                  <a:lnTo>
                    <a:pt x="63" y="76"/>
                  </a:lnTo>
                  <a:lnTo>
                    <a:pt x="55" y="92"/>
                  </a:lnTo>
                  <a:lnTo>
                    <a:pt x="44" y="108"/>
                  </a:lnTo>
                  <a:lnTo>
                    <a:pt x="40" y="118"/>
                  </a:lnTo>
                  <a:lnTo>
                    <a:pt x="37" y="127"/>
                  </a:lnTo>
                  <a:lnTo>
                    <a:pt x="37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213" name="Freeform 501"/>
            <p:cNvSpPr>
              <a:spLocks/>
            </p:cNvSpPr>
            <p:nvPr/>
          </p:nvSpPr>
          <p:spPr bwMode="auto">
            <a:xfrm>
              <a:off x="7646988" y="4310063"/>
              <a:ext cx="57150" cy="101600"/>
            </a:xfrm>
            <a:custGeom>
              <a:avLst/>
              <a:gdLst/>
              <a:ahLst/>
              <a:cxnLst>
                <a:cxn ang="0">
                  <a:pos x="37" y="126"/>
                </a:cxn>
                <a:cxn ang="0">
                  <a:pos x="37" y="126"/>
                </a:cxn>
                <a:cxn ang="0">
                  <a:pos x="35" y="118"/>
                </a:cxn>
                <a:cxn ang="0">
                  <a:pos x="32" y="109"/>
                </a:cxn>
                <a:cxn ang="0">
                  <a:pos x="21" y="93"/>
                </a:cxn>
                <a:cxn ang="0">
                  <a:pos x="11" y="77"/>
                </a:cxn>
                <a:cxn ang="0">
                  <a:pos x="4" y="67"/>
                </a:cxn>
                <a:cxn ang="0">
                  <a:pos x="4" y="67"/>
                </a:cxn>
                <a:cxn ang="0">
                  <a:pos x="0" y="61"/>
                </a:cxn>
                <a:cxn ang="0">
                  <a:pos x="0" y="56"/>
                </a:cxn>
                <a:cxn ang="0">
                  <a:pos x="0" y="49"/>
                </a:cxn>
                <a:cxn ang="0">
                  <a:pos x="2" y="44"/>
                </a:cxn>
                <a:cxn ang="0">
                  <a:pos x="5" y="35"/>
                </a:cxn>
                <a:cxn ang="0">
                  <a:pos x="12" y="26"/>
                </a:cxn>
                <a:cxn ang="0">
                  <a:pos x="26" y="12"/>
                </a:cxn>
                <a:cxn ang="0">
                  <a:pos x="32" y="5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0"/>
                </a:cxn>
                <a:cxn ang="0">
                  <a:pos x="60" y="24"/>
                </a:cxn>
                <a:cxn ang="0">
                  <a:pos x="67" y="33"/>
                </a:cxn>
                <a:cxn ang="0">
                  <a:pos x="70" y="42"/>
                </a:cxn>
                <a:cxn ang="0">
                  <a:pos x="72" y="47"/>
                </a:cxn>
                <a:cxn ang="0">
                  <a:pos x="72" y="52"/>
                </a:cxn>
                <a:cxn ang="0">
                  <a:pos x="72" y="58"/>
                </a:cxn>
                <a:cxn ang="0">
                  <a:pos x="70" y="65"/>
                </a:cxn>
                <a:cxn ang="0">
                  <a:pos x="70" y="65"/>
                </a:cxn>
                <a:cxn ang="0">
                  <a:pos x="63" y="75"/>
                </a:cxn>
                <a:cxn ang="0">
                  <a:pos x="55" y="89"/>
                </a:cxn>
                <a:cxn ang="0">
                  <a:pos x="44" y="107"/>
                </a:cxn>
                <a:cxn ang="0">
                  <a:pos x="40" y="116"/>
                </a:cxn>
                <a:cxn ang="0">
                  <a:pos x="37" y="126"/>
                </a:cxn>
                <a:cxn ang="0">
                  <a:pos x="37" y="126"/>
                </a:cxn>
              </a:cxnLst>
              <a:rect l="0" t="0" r="r" b="b"/>
              <a:pathLst>
                <a:path w="72" h="126">
                  <a:moveTo>
                    <a:pt x="37" y="126"/>
                  </a:moveTo>
                  <a:lnTo>
                    <a:pt x="37" y="126"/>
                  </a:lnTo>
                  <a:lnTo>
                    <a:pt x="35" y="118"/>
                  </a:lnTo>
                  <a:lnTo>
                    <a:pt x="32" y="109"/>
                  </a:lnTo>
                  <a:lnTo>
                    <a:pt x="21" y="93"/>
                  </a:lnTo>
                  <a:lnTo>
                    <a:pt x="11" y="77"/>
                  </a:lnTo>
                  <a:lnTo>
                    <a:pt x="4" y="67"/>
                  </a:lnTo>
                  <a:lnTo>
                    <a:pt x="4" y="67"/>
                  </a:lnTo>
                  <a:lnTo>
                    <a:pt x="0" y="61"/>
                  </a:lnTo>
                  <a:lnTo>
                    <a:pt x="0" y="56"/>
                  </a:lnTo>
                  <a:lnTo>
                    <a:pt x="0" y="49"/>
                  </a:lnTo>
                  <a:lnTo>
                    <a:pt x="2" y="44"/>
                  </a:lnTo>
                  <a:lnTo>
                    <a:pt x="5" y="35"/>
                  </a:lnTo>
                  <a:lnTo>
                    <a:pt x="12" y="26"/>
                  </a:lnTo>
                  <a:lnTo>
                    <a:pt x="26" y="12"/>
                  </a:lnTo>
                  <a:lnTo>
                    <a:pt x="32" y="5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0"/>
                  </a:lnTo>
                  <a:lnTo>
                    <a:pt x="60" y="24"/>
                  </a:lnTo>
                  <a:lnTo>
                    <a:pt x="67" y="33"/>
                  </a:lnTo>
                  <a:lnTo>
                    <a:pt x="70" y="42"/>
                  </a:lnTo>
                  <a:lnTo>
                    <a:pt x="72" y="47"/>
                  </a:lnTo>
                  <a:lnTo>
                    <a:pt x="72" y="52"/>
                  </a:lnTo>
                  <a:lnTo>
                    <a:pt x="72" y="58"/>
                  </a:lnTo>
                  <a:lnTo>
                    <a:pt x="70" y="65"/>
                  </a:lnTo>
                  <a:lnTo>
                    <a:pt x="70" y="65"/>
                  </a:lnTo>
                  <a:lnTo>
                    <a:pt x="63" y="75"/>
                  </a:lnTo>
                  <a:lnTo>
                    <a:pt x="55" y="89"/>
                  </a:lnTo>
                  <a:lnTo>
                    <a:pt x="44" y="107"/>
                  </a:lnTo>
                  <a:lnTo>
                    <a:pt x="40" y="116"/>
                  </a:lnTo>
                  <a:lnTo>
                    <a:pt x="37" y="126"/>
                  </a:lnTo>
                  <a:lnTo>
                    <a:pt x="37" y="126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214" name="Freeform 502"/>
            <p:cNvSpPr>
              <a:spLocks/>
            </p:cNvSpPr>
            <p:nvPr/>
          </p:nvSpPr>
          <p:spPr bwMode="auto">
            <a:xfrm>
              <a:off x="7646988" y="4430713"/>
              <a:ext cx="57150" cy="100013"/>
            </a:xfrm>
            <a:custGeom>
              <a:avLst/>
              <a:gdLst/>
              <a:ahLst/>
              <a:cxnLst>
                <a:cxn ang="0">
                  <a:pos x="37" y="127"/>
                </a:cxn>
                <a:cxn ang="0">
                  <a:pos x="37" y="127"/>
                </a:cxn>
                <a:cxn ang="0">
                  <a:pos x="35" y="120"/>
                </a:cxn>
                <a:cxn ang="0">
                  <a:pos x="32" y="111"/>
                </a:cxn>
                <a:cxn ang="0">
                  <a:pos x="21" y="93"/>
                </a:cxn>
                <a:cxn ang="0">
                  <a:pos x="11" y="79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0" y="63"/>
                </a:cxn>
                <a:cxn ang="0">
                  <a:pos x="0" y="56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5" y="37"/>
                </a:cxn>
                <a:cxn ang="0">
                  <a:pos x="12" y="28"/>
                </a:cxn>
                <a:cxn ang="0">
                  <a:pos x="26" y="12"/>
                </a:cxn>
                <a:cxn ang="0">
                  <a:pos x="32" y="7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7"/>
                </a:cxn>
                <a:cxn ang="0">
                  <a:pos x="44" y="12"/>
                </a:cxn>
                <a:cxn ang="0">
                  <a:pos x="60" y="26"/>
                </a:cxn>
                <a:cxn ang="0">
                  <a:pos x="67" y="34"/>
                </a:cxn>
                <a:cxn ang="0">
                  <a:pos x="70" y="44"/>
                </a:cxn>
                <a:cxn ang="0">
                  <a:pos x="72" y="49"/>
                </a:cxn>
                <a:cxn ang="0">
                  <a:pos x="72" y="55"/>
                </a:cxn>
                <a:cxn ang="0">
                  <a:pos x="72" y="60"/>
                </a:cxn>
                <a:cxn ang="0">
                  <a:pos x="70" y="67"/>
                </a:cxn>
                <a:cxn ang="0">
                  <a:pos x="70" y="67"/>
                </a:cxn>
                <a:cxn ang="0">
                  <a:pos x="63" y="78"/>
                </a:cxn>
                <a:cxn ang="0">
                  <a:pos x="55" y="92"/>
                </a:cxn>
                <a:cxn ang="0">
                  <a:pos x="44" y="109"/>
                </a:cxn>
                <a:cxn ang="0">
                  <a:pos x="40" y="118"/>
                </a:cxn>
                <a:cxn ang="0">
                  <a:pos x="37" y="127"/>
                </a:cxn>
                <a:cxn ang="0">
                  <a:pos x="37" y="127"/>
                </a:cxn>
              </a:cxnLst>
              <a:rect l="0" t="0" r="r" b="b"/>
              <a:pathLst>
                <a:path w="72" h="127">
                  <a:moveTo>
                    <a:pt x="37" y="127"/>
                  </a:moveTo>
                  <a:lnTo>
                    <a:pt x="37" y="127"/>
                  </a:lnTo>
                  <a:lnTo>
                    <a:pt x="35" y="120"/>
                  </a:lnTo>
                  <a:lnTo>
                    <a:pt x="32" y="111"/>
                  </a:lnTo>
                  <a:lnTo>
                    <a:pt x="21" y="93"/>
                  </a:lnTo>
                  <a:lnTo>
                    <a:pt x="11" y="79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0" y="63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5" y="37"/>
                  </a:lnTo>
                  <a:lnTo>
                    <a:pt x="12" y="28"/>
                  </a:lnTo>
                  <a:lnTo>
                    <a:pt x="26" y="12"/>
                  </a:lnTo>
                  <a:lnTo>
                    <a:pt x="32" y="7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7"/>
                  </a:lnTo>
                  <a:lnTo>
                    <a:pt x="44" y="12"/>
                  </a:lnTo>
                  <a:lnTo>
                    <a:pt x="60" y="26"/>
                  </a:lnTo>
                  <a:lnTo>
                    <a:pt x="67" y="34"/>
                  </a:lnTo>
                  <a:lnTo>
                    <a:pt x="70" y="44"/>
                  </a:lnTo>
                  <a:lnTo>
                    <a:pt x="72" y="49"/>
                  </a:lnTo>
                  <a:lnTo>
                    <a:pt x="72" y="55"/>
                  </a:lnTo>
                  <a:lnTo>
                    <a:pt x="72" y="60"/>
                  </a:lnTo>
                  <a:lnTo>
                    <a:pt x="70" y="67"/>
                  </a:lnTo>
                  <a:lnTo>
                    <a:pt x="70" y="67"/>
                  </a:lnTo>
                  <a:lnTo>
                    <a:pt x="63" y="78"/>
                  </a:lnTo>
                  <a:lnTo>
                    <a:pt x="55" y="92"/>
                  </a:lnTo>
                  <a:lnTo>
                    <a:pt x="44" y="109"/>
                  </a:lnTo>
                  <a:lnTo>
                    <a:pt x="40" y="118"/>
                  </a:lnTo>
                  <a:lnTo>
                    <a:pt x="37" y="127"/>
                  </a:lnTo>
                  <a:lnTo>
                    <a:pt x="37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215" name="Freeform 503"/>
            <p:cNvSpPr>
              <a:spLocks/>
            </p:cNvSpPr>
            <p:nvPr/>
          </p:nvSpPr>
          <p:spPr bwMode="auto">
            <a:xfrm>
              <a:off x="7646988" y="4552950"/>
              <a:ext cx="57150" cy="100013"/>
            </a:xfrm>
            <a:custGeom>
              <a:avLst/>
              <a:gdLst/>
              <a:ahLst/>
              <a:cxnLst>
                <a:cxn ang="0">
                  <a:pos x="37" y="127"/>
                </a:cxn>
                <a:cxn ang="0">
                  <a:pos x="37" y="127"/>
                </a:cxn>
                <a:cxn ang="0">
                  <a:pos x="35" y="118"/>
                </a:cxn>
                <a:cxn ang="0">
                  <a:pos x="32" y="109"/>
                </a:cxn>
                <a:cxn ang="0">
                  <a:pos x="21" y="94"/>
                </a:cxn>
                <a:cxn ang="0">
                  <a:pos x="11" y="79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0" y="62"/>
                </a:cxn>
                <a:cxn ang="0">
                  <a:pos x="0" y="57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5" y="35"/>
                </a:cxn>
                <a:cxn ang="0">
                  <a:pos x="12" y="27"/>
                </a:cxn>
                <a:cxn ang="0">
                  <a:pos x="26" y="13"/>
                </a:cxn>
                <a:cxn ang="0">
                  <a:pos x="32" y="6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6"/>
                </a:cxn>
                <a:cxn ang="0">
                  <a:pos x="44" y="13"/>
                </a:cxn>
                <a:cxn ang="0">
                  <a:pos x="60" y="25"/>
                </a:cxn>
                <a:cxn ang="0">
                  <a:pos x="67" y="34"/>
                </a:cxn>
                <a:cxn ang="0">
                  <a:pos x="70" y="43"/>
                </a:cxn>
                <a:cxn ang="0">
                  <a:pos x="72" y="48"/>
                </a:cxn>
                <a:cxn ang="0">
                  <a:pos x="72" y="53"/>
                </a:cxn>
                <a:cxn ang="0">
                  <a:pos x="72" y="60"/>
                </a:cxn>
                <a:cxn ang="0">
                  <a:pos x="70" y="65"/>
                </a:cxn>
                <a:cxn ang="0">
                  <a:pos x="70" y="65"/>
                </a:cxn>
                <a:cxn ang="0">
                  <a:pos x="63" y="76"/>
                </a:cxn>
                <a:cxn ang="0">
                  <a:pos x="55" y="92"/>
                </a:cxn>
                <a:cxn ang="0">
                  <a:pos x="44" y="108"/>
                </a:cxn>
                <a:cxn ang="0">
                  <a:pos x="40" y="118"/>
                </a:cxn>
                <a:cxn ang="0">
                  <a:pos x="37" y="127"/>
                </a:cxn>
                <a:cxn ang="0">
                  <a:pos x="37" y="127"/>
                </a:cxn>
              </a:cxnLst>
              <a:rect l="0" t="0" r="r" b="b"/>
              <a:pathLst>
                <a:path w="72" h="127">
                  <a:moveTo>
                    <a:pt x="37" y="127"/>
                  </a:moveTo>
                  <a:lnTo>
                    <a:pt x="37" y="127"/>
                  </a:lnTo>
                  <a:lnTo>
                    <a:pt x="35" y="118"/>
                  </a:lnTo>
                  <a:lnTo>
                    <a:pt x="32" y="109"/>
                  </a:lnTo>
                  <a:lnTo>
                    <a:pt x="21" y="94"/>
                  </a:lnTo>
                  <a:lnTo>
                    <a:pt x="11" y="79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0" y="62"/>
                  </a:lnTo>
                  <a:lnTo>
                    <a:pt x="0" y="57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5" y="35"/>
                  </a:lnTo>
                  <a:lnTo>
                    <a:pt x="12" y="27"/>
                  </a:lnTo>
                  <a:lnTo>
                    <a:pt x="26" y="13"/>
                  </a:lnTo>
                  <a:lnTo>
                    <a:pt x="32" y="6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6"/>
                  </a:lnTo>
                  <a:lnTo>
                    <a:pt x="44" y="13"/>
                  </a:lnTo>
                  <a:lnTo>
                    <a:pt x="60" y="25"/>
                  </a:lnTo>
                  <a:lnTo>
                    <a:pt x="67" y="34"/>
                  </a:lnTo>
                  <a:lnTo>
                    <a:pt x="70" y="43"/>
                  </a:lnTo>
                  <a:lnTo>
                    <a:pt x="72" y="48"/>
                  </a:lnTo>
                  <a:lnTo>
                    <a:pt x="72" y="53"/>
                  </a:lnTo>
                  <a:lnTo>
                    <a:pt x="72" y="60"/>
                  </a:lnTo>
                  <a:lnTo>
                    <a:pt x="70" y="65"/>
                  </a:lnTo>
                  <a:lnTo>
                    <a:pt x="70" y="65"/>
                  </a:lnTo>
                  <a:lnTo>
                    <a:pt x="63" y="76"/>
                  </a:lnTo>
                  <a:lnTo>
                    <a:pt x="55" y="92"/>
                  </a:lnTo>
                  <a:lnTo>
                    <a:pt x="44" y="108"/>
                  </a:lnTo>
                  <a:lnTo>
                    <a:pt x="40" y="118"/>
                  </a:lnTo>
                  <a:lnTo>
                    <a:pt x="37" y="127"/>
                  </a:lnTo>
                  <a:lnTo>
                    <a:pt x="37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216" name="Freeform 504"/>
            <p:cNvSpPr>
              <a:spLocks/>
            </p:cNvSpPr>
            <p:nvPr/>
          </p:nvSpPr>
          <p:spPr bwMode="auto">
            <a:xfrm>
              <a:off x="7646988" y="4673600"/>
              <a:ext cx="57150" cy="101600"/>
            </a:xfrm>
            <a:custGeom>
              <a:avLst/>
              <a:gdLst/>
              <a:ahLst/>
              <a:cxnLst>
                <a:cxn ang="0">
                  <a:pos x="37" y="127"/>
                </a:cxn>
                <a:cxn ang="0">
                  <a:pos x="37" y="127"/>
                </a:cxn>
                <a:cxn ang="0">
                  <a:pos x="35" y="118"/>
                </a:cxn>
                <a:cxn ang="0">
                  <a:pos x="32" y="110"/>
                </a:cxn>
                <a:cxn ang="0">
                  <a:pos x="21" y="94"/>
                </a:cxn>
                <a:cxn ang="0">
                  <a:pos x="11" y="78"/>
                </a:cxn>
                <a:cxn ang="0">
                  <a:pos x="4" y="67"/>
                </a:cxn>
                <a:cxn ang="0">
                  <a:pos x="4" y="67"/>
                </a:cxn>
                <a:cxn ang="0">
                  <a:pos x="0" y="62"/>
                </a:cxn>
                <a:cxn ang="0">
                  <a:pos x="0" y="55"/>
                </a:cxn>
                <a:cxn ang="0">
                  <a:pos x="0" y="50"/>
                </a:cxn>
                <a:cxn ang="0">
                  <a:pos x="2" y="44"/>
                </a:cxn>
                <a:cxn ang="0">
                  <a:pos x="5" y="36"/>
                </a:cxn>
                <a:cxn ang="0">
                  <a:pos x="12" y="27"/>
                </a:cxn>
                <a:cxn ang="0">
                  <a:pos x="26" y="13"/>
                </a:cxn>
                <a:cxn ang="0">
                  <a:pos x="32" y="6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6"/>
                </a:cxn>
                <a:cxn ang="0">
                  <a:pos x="44" y="11"/>
                </a:cxn>
                <a:cxn ang="0">
                  <a:pos x="60" y="25"/>
                </a:cxn>
                <a:cxn ang="0">
                  <a:pos x="67" y="34"/>
                </a:cxn>
                <a:cxn ang="0">
                  <a:pos x="70" y="43"/>
                </a:cxn>
                <a:cxn ang="0">
                  <a:pos x="72" y="48"/>
                </a:cxn>
                <a:cxn ang="0">
                  <a:pos x="72" y="53"/>
                </a:cxn>
                <a:cxn ang="0">
                  <a:pos x="72" y="59"/>
                </a:cxn>
                <a:cxn ang="0">
                  <a:pos x="70" y="66"/>
                </a:cxn>
                <a:cxn ang="0">
                  <a:pos x="70" y="66"/>
                </a:cxn>
                <a:cxn ang="0">
                  <a:pos x="63" y="76"/>
                </a:cxn>
                <a:cxn ang="0">
                  <a:pos x="55" y="90"/>
                </a:cxn>
                <a:cxn ang="0">
                  <a:pos x="44" y="108"/>
                </a:cxn>
                <a:cxn ang="0">
                  <a:pos x="40" y="117"/>
                </a:cxn>
                <a:cxn ang="0">
                  <a:pos x="37" y="127"/>
                </a:cxn>
                <a:cxn ang="0">
                  <a:pos x="37" y="127"/>
                </a:cxn>
              </a:cxnLst>
              <a:rect l="0" t="0" r="r" b="b"/>
              <a:pathLst>
                <a:path w="72" h="127">
                  <a:moveTo>
                    <a:pt x="37" y="127"/>
                  </a:moveTo>
                  <a:lnTo>
                    <a:pt x="37" y="127"/>
                  </a:lnTo>
                  <a:lnTo>
                    <a:pt x="35" y="118"/>
                  </a:lnTo>
                  <a:lnTo>
                    <a:pt x="32" y="110"/>
                  </a:lnTo>
                  <a:lnTo>
                    <a:pt x="21" y="94"/>
                  </a:lnTo>
                  <a:lnTo>
                    <a:pt x="11" y="78"/>
                  </a:lnTo>
                  <a:lnTo>
                    <a:pt x="4" y="67"/>
                  </a:lnTo>
                  <a:lnTo>
                    <a:pt x="4" y="67"/>
                  </a:lnTo>
                  <a:lnTo>
                    <a:pt x="0" y="62"/>
                  </a:lnTo>
                  <a:lnTo>
                    <a:pt x="0" y="55"/>
                  </a:lnTo>
                  <a:lnTo>
                    <a:pt x="0" y="50"/>
                  </a:lnTo>
                  <a:lnTo>
                    <a:pt x="2" y="44"/>
                  </a:lnTo>
                  <a:lnTo>
                    <a:pt x="5" y="36"/>
                  </a:lnTo>
                  <a:lnTo>
                    <a:pt x="12" y="27"/>
                  </a:lnTo>
                  <a:lnTo>
                    <a:pt x="26" y="13"/>
                  </a:lnTo>
                  <a:lnTo>
                    <a:pt x="32" y="6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6"/>
                  </a:lnTo>
                  <a:lnTo>
                    <a:pt x="44" y="11"/>
                  </a:lnTo>
                  <a:lnTo>
                    <a:pt x="60" y="25"/>
                  </a:lnTo>
                  <a:lnTo>
                    <a:pt x="67" y="34"/>
                  </a:lnTo>
                  <a:lnTo>
                    <a:pt x="70" y="43"/>
                  </a:lnTo>
                  <a:lnTo>
                    <a:pt x="72" y="48"/>
                  </a:lnTo>
                  <a:lnTo>
                    <a:pt x="72" y="53"/>
                  </a:lnTo>
                  <a:lnTo>
                    <a:pt x="72" y="59"/>
                  </a:lnTo>
                  <a:lnTo>
                    <a:pt x="70" y="66"/>
                  </a:lnTo>
                  <a:lnTo>
                    <a:pt x="70" y="66"/>
                  </a:lnTo>
                  <a:lnTo>
                    <a:pt x="63" y="76"/>
                  </a:lnTo>
                  <a:lnTo>
                    <a:pt x="55" y="90"/>
                  </a:lnTo>
                  <a:lnTo>
                    <a:pt x="44" y="108"/>
                  </a:lnTo>
                  <a:lnTo>
                    <a:pt x="40" y="117"/>
                  </a:lnTo>
                  <a:lnTo>
                    <a:pt x="37" y="127"/>
                  </a:lnTo>
                  <a:lnTo>
                    <a:pt x="37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217" name="Freeform 505"/>
            <p:cNvSpPr>
              <a:spLocks/>
            </p:cNvSpPr>
            <p:nvPr/>
          </p:nvSpPr>
          <p:spPr bwMode="auto">
            <a:xfrm>
              <a:off x="7646988" y="4794250"/>
              <a:ext cx="57150" cy="100013"/>
            </a:xfrm>
            <a:custGeom>
              <a:avLst/>
              <a:gdLst/>
              <a:ahLst/>
              <a:cxnLst>
                <a:cxn ang="0">
                  <a:pos x="37" y="127"/>
                </a:cxn>
                <a:cxn ang="0">
                  <a:pos x="37" y="127"/>
                </a:cxn>
                <a:cxn ang="0">
                  <a:pos x="35" y="120"/>
                </a:cxn>
                <a:cxn ang="0">
                  <a:pos x="32" y="111"/>
                </a:cxn>
                <a:cxn ang="0">
                  <a:pos x="21" y="93"/>
                </a:cxn>
                <a:cxn ang="0">
                  <a:pos x="11" y="79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0" y="62"/>
                </a:cxn>
                <a:cxn ang="0">
                  <a:pos x="0" y="56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5" y="37"/>
                </a:cxn>
                <a:cxn ang="0">
                  <a:pos x="12" y="28"/>
                </a:cxn>
                <a:cxn ang="0">
                  <a:pos x="26" y="12"/>
                </a:cxn>
                <a:cxn ang="0">
                  <a:pos x="32" y="7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2"/>
                </a:cxn>
                <a:cxn ang="0">
                  <a:pos x="60" y="26"/>
                </a:cxn>
                <a:cxn ang="0">
                  <a:pos x="67" y="33"/>
                </a:cxn>
                <a:cxn ang="0">
                  <a:pos x="70" y="44"/>
                </a:cxn>
                <a:cxn ang="0">
                  <a:pos x="72" y="47"/>
                </a:cxn>
                <a:cxn ang="0">
                  <a:pos x="72" y="54"/>
                </a:cxn>
                <a:cxn ang="0">
                  <a:pos x="72" y="60"/>
                </a:cxn>
                <a:cxn ang="0">
                  <a:pos x="70" y="67"/>
                </a:cxn>
                <a:cxn ang="0">
                  <a:pos x="70" y="67"/>
                </a:cxn>
                <a:cxn ang="0">
                  <a:pos x="63" y="77"/>
                </a:cxn>
                <a:cxn ang="0">
                  <a:pos x="55" y="91"/>
                </a:cxn>
                <a:cxn ang="0">
                  <a:pos x="44" y="109"/>
                </a:cxn>
                <a:cxn ang="0">
                  <a:pos x="40" y="118"/>
                </a:cxn>
                <a:cxn ang="0">
                  <a:pos x="37" y="127"/>
                </a:cxn>
                <a:cxn ang="0">
                  <a:pos x="37" y="127"/>
                </a:cxn>
              </a:cxnLst>
              <a:rect l="0" t="0" r="r" b="b"/>
              <a:pathLst>
                <a:path w="72" h="127">
                  <a:moveTo>
                    <a:pt x="37" y="127"/>
                  </a:moveTo>
                  <a:lnTo>
                    <a:pt x="37" y="127"/>
                  </a:lnTo>
                  <a:lnTo>
                    <a:pt x="35" y="120"/>
                  </a:lnTo>
                  <a:lnTo>
                    <a:pt x="32" y="111"/>
                  </a:lnTo>
                  <a:lnTo>
                    <a:pt x="21" y="93"/>
                  </a:lnTo>
                  <a:lnTo>
                    <a:pt x="11" y="79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0" y="62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5" y="37"/>
                  </a:lnTo>
                  <a:lnTo>
                    <a:pt x="12" y="28"/>
                  </a:lnTo>
                  <a:lnTo>
                    <a:pt x="26" y="12"/>
                  </a:lnTo>
                  <a:lnTo>
                    <a:pt x="32" y="7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2"/>
                  </a:lnTo>
                  <a:lnTo>
                    <a:pt x="60" y="26"/>
                  </a:lnTo>
                  <a:lnTo>
                    <a:pt x="67" y="33"/>
                  </a:lnTo>
                  <a:lnTo>
                    <a:pt x="70" y="44"/>
                  </a:lnTo>
                  <a:lnTo>
                    <a:pt x="72" y="47"/>
                  </a:lnTo>
                  <a:lnTo>
                    <a:pt x="72" y="54"/>
                  </a:lnTo>
                  <a:lnTo>
                    <a:pt x="72" y="60"/>
                  </a:lnTo>
                  <a:lnTo>
                    <a:pt x="70" y="67"/>
                  </a:lnTo>
                  <a:lnTo>
                    <a:pt x="70" y="67"/>
                  </a:lnTo>
                  <a:lnTo>
                    <a:pt x="63" y="77"/>
                  </a:lnTo>
                  <a:lnTo>
                    <a:pt x="55" y="91"/>
                  </a:lnTo>
                  <a:lnTo>
                    <a:pt x="44" y="109"/>
                  </a:lnTo>
                  <a:lnTo>
                    <a:pt x="40" y="118"/>
                  </a:lnTo>
                  <a:lnTo>
                    <a:pt x="37" y="127"/>
                  </a:lnTo>
                  <a:lnTo>
                    <a:pt x="37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218" name="Freeform 506"/>
            <p:cNvSpPr>
              <a:spLocks/>
            </p:cNvSpPr>
            <p:nvPr/>
          </p:nvSpPr>
          <p:spPr bwMode="auto">
            <a:xfrm>
              <a:off x="7646988" y="4916488"/>
              <a:ext cx="57150" cy="100013"/>
            </a:xfrm>
            <a:custGeom>
              <a:avLst/>
              <a:gdLst/>
              <a:ahLst/>
              <a:cxnLst>
                <a:cxn ang="0">
                  <a:pos x="37" y="127"/>
                </a:cxn>
                <a:cxn ang="0">
                  <a:pos x="37" y="127"/>
                </a:cxn>
                <a:cxn ang="0">
                  <a:pos x="35" y="118"/>
                </a:cxn>
                <a:cxn ang="0">
                  <a:pos x="32" y="109"/>
                </a:cxn>
                <a:cxn ang="0">
                  <a:pos x="21" y="93"/>
                </a:cxn>
                <a:cxn ang="0">
                  <a:pos x="11" y="79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0" y="62"/>
                </a:cxn>
                <a:cxn ang="0">
                  <a:pos x="0" y="56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5" y="35"/>
                </a:cxn>
                <a:cxn ang="0">
                  <a:pos x="12" y="26"/>
                </a:cxn>
                <a:cxn ang="0">
                  <a:pos x="26" y="12"/>
                </a:cxn>
                <a:cxn ang="0">
                  <a:pos x="32" y="5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2"/>
                </a:cxn>
                <a:cxn ang="0">
                  <a:pos x="60" y="25"/>
                </a:cxn>
                <a:cxn ang="0">
                  <a:pos x="67" y="34"/>
                </a:cxn>
                <a:cxn ang="0">
                  <a:pos x="70" y="42"/>
                </a:cxn>
                <a:cxn ang="0">
                  <a:pos x="72" y="48"/>
                </a:cxn>
                <a:cxn ang="0">
                  <a:pos x="72" y="53"/>
                </a:cxn>
                <a:cxn ang="0">
                  <a:pos x="72" y="60"/>
                </a:cxn>
                <a:cxn ang="0">
                  <a:pos x="70" y="65"/>
                </a:cxn>
                <a:cxn ang="0">
                  <a:pos x="70" y="65"/>
                </a:cxn>
                <a:cxn ang="0">
                  <a:pos x="63" y="76"/>
                </a:cxn>
                <a:cxn ang="0">
                  <a:pos x="55" y="90"/>
                </a:cxn>
                <a:cxn ang="0">
                  <a:pos x="44" y="107"/>
                </a:cxn>
                <a:cxn ang="0">
                  <a:pos x="40" y="118"/>
                </a:cxn>
                <a:cxn ang="0">
                  <a:pos x="37" y="127"/>
                </a:cxn>
                <a:cxn ang="0">
                  <a:pos x="37" y="127"/>
                </a:cxn>
              </a:cxnLst>
              <a:rect l="0" t="0" r="r" b="b"/>
              <a:pathLst>
                <a:path w="72" h="127">
                  <a:moveTo>
                    <a:pt x="37" y="127"/>
                  </a:moveTo>
                  <a:lnTo>
                    <a:pt x="37" y="127"/>
                  </a:lnTo>
                  <a:lnTo>
                    <a:pt x="35" y="118"/>
                  </a:lnTo>
                  <a:lnTo>
                    <a:pt x="32" y="109"/>
                  </a:lnTo>
                  <a:lnTo>
                    <a:pt x="21" y="93"/>
                  </a:lnTo>
                  <a:lnTo>
                    <a:pt x="11" y="79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0" y="62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5" y="35"/>
                  </a:lnTo>
                  <a:lnTo>
                    <a:pt x="12" y="26"/>
                  </a:lnTo>
                  <a:lnTo>
                    <a:pt x="26" y="12"/>
                  </a:lnTo>
                  <a:lnTo>
                    <a:pt x="32" y="5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2"/>
                  </a:lnTo>
                  <a:lnTo>
                    <a:pt x="60" y="25"/>
                  </a:lnTo>
                  <a:lnTo>
                    <a:pt x="67" y="34"/>
                  </a:lnTo>
                  <a:lnTo>
                    <a:pt x="70" y="42"/>
                  </a:lnTo>
                  <a:lnTo>
                    <a:pt x="72" y="48"/>
                  </a:lnTo>
                  <a:lnTo>
                    <a:pt x="72" y="53"/>
                  </a:lnTo>
                  <a:lnTo>
                    <a:pt x="72" y="60"/>
                  </a:lnTo>
                  <a:lnTo>
                    <a:pt x="70" y="65"/>
                  </a:lnTo>
                  <a:lnTo>
                    <a:pt x="70" y="65"/>
                  </a:lnTo>
                  <a:lnTo>
                    <a:pt x="63" y="76"/>
                  </a:lnTo>
                  <a:lnTo>
                    <a:pt x="55" y="90"/>
                  </a:lnTo>
                  <a:lnTo>
                    <a:pt x="44" y="107"/>
                  </a:lnTo>
                  <a:lnTo>
                    <a:pt x="40" y="118"/>
                  </a:lnTo>
                  <a:lnTo>
                    <a:pt x="37" y="127"/>
                  </a:lnTo>
                  <a:lnTo>
                    <a:pt x="37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219" name="Freeform 507"/>
            <p:cNvSpPr>
              <a:spLocks/>
            </p:cNvSpPr>
            <p:nvPr/>
          </p:nvSpPr>
          <p:spPr bwMode="auto">
            <a:xfrm>
              <a:off x="7646988" y="5035550"/>
              <a:ext cx="57150" cy="103188"/>
            </a:xfrm>
            <a:custGeom>
              <a:avLst/>
              <a:gdLst/>
              <a:ahLst/>
              <a:cxnLst>
                <a:cxn ang="0">
                  <a:pos x="37" y="128"/>
                </a:cxn>
                <a:cxn ang="0">
                  <a:pos x="37" y="128"/>
                </a:cxn>
                <a:cxn ang="0">
                  <a:pos x="35" y="119"/>
                </a:cxn>
                <a:cxn ang="0">
                  <a:pos x="32" y="110"/>
                </a:cxn>
                <a:cxn ang="0">
                  <a:pos x="21" y="93"/>
                </a:cxn>
                <a:cxn ang="0">
                  <a:pos x="11" y="79"/>
                </a:cxn>
                <a:cxn ang="0">
                  <a:pos x="4" y="68"/>
                </a:cxn>
                <a:cxn ang="0">
                  <a:pos x="4" y="68"/>
                </a:cxn>
                <a:cxn ang="0">
                  <a:pos x="0" y="63"/>
                </a:cxn>
                <a:cxn ang="0">
                  <a:pos x="0" y="56"/>
                </a:cxn>
                <a:cxn ang="0">
                  <a:pos x="0" y="51"/>
                </a:cxn>
                <a:cxn ang="0">
                  <a:pos x="2" y="45"/>
                </a:cxn>
                <a:cxn ang="0">
                  <a:pos x="5" y="36"/>
                </a:cxn>
                <a:cxn ang="0">
                  <a:pos x="12" y="28"/>
                </a:cxn>
                <a:cxn ang="0">
                  <a:pos x="26" y="14"/>
                </a:cxn>
                <a:cxn ang="0">
                  <a:pos x="32" y="7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7"/>
                </a:cxn>
                <a:cxn ang="0">
                  <a:pos x="44" y="12"/>
                </a:cxn>
                <a:cxn ang="0">
                  <a:pos x="60" y="26"/>
                </a:cxn>
                <a:cxn ang="0">
                  <a:pos x="67" y="35"/>
                </a:cxn>
                <a:cxn ang="0">
                  <a:pos x="70" y="44"/>
                </a:cxn>
                <a:cxn ang="0">
                  <a:pos x="72" y="49"/>
                </a:cxn>
                <a:cxn ang="0">
                  <a:pos x="72" y="54"/>
                </a:cxn>
                <a:cxn ang="0">
                  <a:pos x="72" y="59"/>
                </a:cxn>
                <a:cxn ang="0">
                  <a:pos x="70" y="66"/>
                </a:cxn>
                <a:cxn ang="0">
                  <a:pos x="70" y="66"/>
                </a:cxn>
                <a:cxn ang="0">
                  <a:pos x="63" y="77"/>
                </a:cxn>
                <a:cxn ang="0">
                  <a:pos x="55" y="91"/>
                </a:cxn>
                <a:cxn ang="0">
                  <a:pos x="44" y="109"/>
                </a:cxn>
                <a:cxn ang="0">
                  <a:pos x="40" y="117"/>
                </a:cxn>
                <a:cxn ang="0">
                  <a:pos x="37" y="128"/>
                </a:cxn>
                <a:cxn ang="0">
                  <a:pos x="37" y="128"/>
                </a:cxn>
              </a:cxnLst>
              <a:rect l="0" t="0" r="r" b="b"/>
              <a:pathLst>
                <a:path w="72" h="128">
                  <a:moveTo>
                    <a:pt x="37" y="128"/>
                  </a:moveTo>
                  <a:lnTo>
                    <a:pt x="37" y="128"/>
                  </a:lnTo>
                  <a:lnTo>
                    <a:pt x="35" y="119"/>
                  </a:lnTo>
                  <a:lnTo>
                    <a:pt x="32" y="110"/>
                  </a:lnTo>
                  <a:lnTo>
                    <a:pt x="21" y="93"/>
                  </a:lnTo>
                  <a:lnTo>
                    <a:pt x="11" y="79"/>
                  </a:lnTo>
                  <a:lnTo>
                    <a:pt x="4" y="68"/>
                  </a:lnTo>
                  <a:lnTo>
                    <a:pt x="4" y="68"/>
                  </a:lnTo>
                  <a:lnTo>
                    <a:pt x="0" y="63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2" y="45"/>
                  </a:lnTo>
                  <a:lnTo>
                    <a:pt x="5" y="36"/>
                  </a:lnTo>
                  <a:lnTo>
                    <a:pt x="12" y="28"/>
                  </a:lnTo>
                  <a:lnTo>
                    <a:pt x="26" y="14"/>
                  </a:lnTo>
                  <a:lnTo>
                    <a:pt x="32" y="7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7"/>
                  </a:lnTo>
                  <a:lnTo>
                    <a:pt x="44" y="12"/>
                  </a:lnTo>
                  <a:lnTo>
                    <a:pt x="60" y="26"/>
                  </a:lnTo>
                  <a:lnTo>
                    <a:pt x="67" y="35"/>
                  </a:lnTo>
                  <a:lnTo>
                    <a:pt x="70" y="44"/>
                  </a:lnTo>
                  <a:lnTo>
                    <a:pt x="72" y="49"/>
                  </a:lnTo>
                  <a:lnTo>
                    <a:pt x="72" y="54"/>
                  </a:lnTo>
                  <a:lnTo>
                    <a:pt x="72" y="59"/>
                  </a:lnTo>
                  <a:lnTo>
                    <a:pt x="70" y="66"/>
                  </a:lnTo>
                  <a:lnTo>
                    <a:pt x="70" y="66"/>
                  </a:lnTo>
                  <a:lnTo>
                    <a:pt x="63" y="77"/>
                  </a:lnTo>
                  <a:lnTo>
                    <a:pt x="55" y="91"/>
                  </a:lnTo>
                  <a:lnTo>
                    <a:pt x="44" y="109"/>
                  </a:lnTo>
                  <a:lnTo>
                    <a:pt x="40" y="117"/>
                  </a:lnTo>
                  <a:lnTo>
                    <a:pt x="37" y="128"/>
                  </a:lnTo>
                  <a:lnTo>
                    <a:pt x="37" y="128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220" name="Freeform 508"/>
            <p:cNvSpPr>
              <a:spLocks/>
            </p:cNvSpPr>
            <p:nvPr/>
          </p:nvSpPr>
          <p:spPr bwMode="auto">
            <a:xfrm>
              <a:off x="7646988" y="5157788"/>
              <a:ext cx="57150" cy="100013"/>
            </a:xfrm>
            <a:custGeom>
              <a:avLst/>
              <a:gdLst/>
              <a:ahLst/>
              <a:cxnLst>
                <a:cxn ang="0">
                  <a:pos x="37" y="126"/>
                </a:cxn>
                <a:cxn ang="0">
                  <a:pos x="37" y="126"/>
                </a:cxn>
                <a:cxn ang="0">
                  <a:pos x="35" y="118"/>
                </a:cxn>
                <a:cxn ang="0">
                  <a:pos x="32" y="111"/>
                </a:cxn>
                <a:cxn ang="0">
                  <a:pos x="21" y="93"/>
                </a:cxn>
                <a:cxn ang="0">
                  <a:pos x="11" y="79"/>
                </a:cxn>
                <a:cxn ang="0">
                  <a:pos x="4" y="68"/>
                </a:cxn>
                <a:cxn ang="0">
                  <a:pos x="4" y="68"/>
                </a:cxn>
                <a:cxn ang="0">
                  <a:pos x="0" y="61"/>
                </a:cxn>
                <a:cxn ang="0">
                  <a:pos x="0" y="56"/>
                </a:cxn>
                <a:cxn ang="0">
                  <a:pos x="0" y="51"/>
                </a:cxn>
                <a:cxn ang="0">
                  <a:pos x="2" y="45"/>
                </a:cxn>
                <a:cxn ang="0">
                  <a:pos x="5" y="35"/>
                </a:cxn>
                <a:cxn ang="0">
                  <a:pos x="12" y="28"/>
                </a:cxn>
                <a:cxn ang="0">
                  <a:pos x="26" y="12"/>
                </a:cxn>
                <a:cxn ang="0">
                  <a:pos x="32" y="7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2"/>
                </a:cxn>
                <a:cxn ang="0">
                  <a:pos x="60" y="26"/>
                </a:cxn>
                <a:cxn ang="0">
                  <a:pos x="67" y="33"/>
                </a:cxn>
                <a:cxn ang="0">
                  <a:pos x="70" y="42"/>
                </a:cxn>
                <a:cxn ang="0">
                  <a:pos x="72" y="47"/>
                </a:cxn>
                <a:cxn ang="0">
                  <a:pos x="72" y="54"/>
                </a:cxn>
                <a:cxn ang="0">
                  <a:pos x="72" y="60"/>
                </a:cxn>
                <a:cxn ang="0">
                  <a:pos x="70" y="65"/>
                </a:cxn>
                <a:cxn ang="0">
                  <a:pos x="70" y="65"/>
                </a:cxn>
                <a:cxn ang="0">
                  <a:pos x="63" y="75"/>
                </a:cxn>
                <a:cxn ang="0">
                  <a:pos x="55" y="91"/>
                </a:cxn>
                <a:cxn ang="0">
                  <a:pos x="44" y="109"/>
                </a:cxn>
                <a:cxn ang="0">
                  <a:pos x="40" y="118"/>
                </a:cxn>
                <a:cxn ang="0">
                  <a:pos x="37" y="126"/>
                </a:cxn>
                <a:cxn ang="0">
                  <a:pos x="37" y="126"/>
                </a:cxn>
              </a:cxnLst>
              <a:rect l="0" t="0" r="r" b="b"/>
              <a:pathLst>
                <a:path w="72" h="126">
                  <a:moveTo>
                    <a:pt x="37" y="126"/>
                  </a:moveTo>
                  <a:lnTo>
                    <a:pt x="37" y="126"/>
                  </a:lnTo>
                  <a:lnTo>
                    <a:pt x="35" y="118"/>
                  </a:lnTo>
                  <a:lnTo>
                    <a:pt x="32" y="111"/>
                  </a:lnTo>
                  <a:lnTo>
                    <a:pt x="21" y="93"/>
                  </a:lnTo>
                  <a:lnTo>
                    <a:pt x="11" y="79"/>
                  </a:lnTo>
                  <a:lnTo>
                    <a:pt x="4" y="68"/>
                  </a:lnTo>
                  <a:lnTo>
                    <a:pt x="4" y="68"/>
                  </a:lnTo>
                  <a:lnTo>
                    <a:pt x="0" y="61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2" y="45"/>
                  </a:lnTo>
                  <a:lnTo>
                    <a:pt x="5" y="35"/>
                  </a:lnTo>
                  <a:lnTo>
                    <a:pt x="12" y="28"/>
                  </a:lnTo>
                  <a:lnTo>
                    <a:pt x="26" y="12"/>
                  </a:lnTo>
                  <a:lnTo>
                    <a:pt x="32" y="7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2"/>
                  </a:lnTo>
                  <a:lnTo>
                    <a:pt x="60" y="26"/>
                  </a:lnTo>
                  <a:lnTo>
                    <a:pt x="67" y="33"/>
                  </a:lnTo>
                  <a:lnTo>
                    <a:pt x="70" y="42"/>
                  </a:lnTo>
                  <a:lnTo>
                    <a:pt x="72" y="47"/>
                  </a:lnTo>
                  <a:lnTo>
                    <a:pt x="72" y="54"/>
                  </a:lnTo>
                  <a:lnTo>
                    <a:pt x="72" y="60"/>
                  </a:lnTo>
                  <a:lnTo>
                    <a:pt x="70" y="65"/>
                  </a:lnTo>
                  <a:lnTo>
                    <a:pt x="70" y="65"/>
                  </a:lnTo>
                  <a:lnTo>
                    <a:pt x="63" y="75"/>
                  </a:lnTo>
                  <a:lnTo>
                    <a:pt x="55" y="91"/>
                  </a:lnTo>
                  <a:lnTo>
                    <a:pt x="44" y="109"/>
                  </a:lnTo>
                  <a:lnTo>
                    <a:pt x="40" y="118"/>
                  </a:lnTo>
                  <a:lnTo>
                    <a:pt x="37" y="126"/>
                  </a:lnTo>
                  <a:lnTo>
                    <a:pt x="37" y="126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221" name="Freeform 509"/>
            <p:cNvSpPr>
              <a:spLocks/>
            </p:cNvSpPr>
            <p:nvPr/>
          </p:nvSpPr>
          <p:spPr bwMode="auto">
            <a:xfrm>
              <a:off x="7646988" y="5278438"/>
              <a:ext cx="57150" cy="101600"/>
            </a:xfrm>
            <a:custGeom>
              <a:avLst/>
              <a:gdLst/>
              <a:ahLst/>
              <a:cxnLst>
                <a:cxn ang="0">
                  <a:pos x="37" y="127"/>
                </a:cxn>
                <a:cxn ang="0">
                  <a:pos x="37" y="127"/>
                </a:cxn>
                <a:cxn ang="0">
                  <a:pos x="35" y="118"/>
                </a:cxn>
                <a:cxn ang="0">
                  <a:pos x="32" y="109"/>
                </a:cxn>
                <a:cxn ang="0">
                  <a:pos x="21" y="93"/>
                </a:cxn>
                <a:cxn ang="0">
                  <a:pos x="11" y="77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0" y="62"/>
                </a:cxn>
                <a:cxn ang="0">
                  <a:pos x="0" y="56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5" y="35"/>
                </a:cxn>
                <a:cxn ang="0">
                  <a:pos x="12" y="26"/>
                </a:cxn>
                <a:cxn ang="0">
                  <a:pos x="26" y="12"/>
                </a:cxn>
                <a:cxn ang="0">
                  <a:pos x="32" y="5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0"/>
                </a:cxn>
                <a:cxn ang="0">
                  <a:pos x="60" y="25"/>
                </a:cxn>
                <a:cxn ang="0">
                  <a:pos x="67" y="33"/>
                </a:cxn>
                <a:cxn ang="0">
                  <a:pos x="70" y="42"/>
                </a:cxn>
                <a:cxn ang="0">
                  <a:pos x="72" y="47"/>
                </a:cxn>
                <a:cxn ang="0">
                  <a:pos x="72" y="53"/>
                </a:cxn>
                <a:cxn ang="0">
                  <a:pos x="72" y="60"/>
                </a:cxn>
                <a:cxn ang="0">
                  <a:pos x="70" y="65"/>
                </a:cxn>
                <a:cxn ang="0">
                  <a:pos x="70" y="65"/>
                </a:cxn>
                <a:cxn ang="0">
                  <a:pos x="63" y="76"/>
                </a:cxn>
                <a:cxn ang="0">
                  <a:pos x="55" y="90"/>
                </a:cxn>
                <a:cxn ang="0">
                  <a:pos x="44" y="107"/>
                </a:cxn>
                <a:cxn ang="0">
                  <a:pos x="40" y="118"/>
                </a:cxn>
                <a:cxn ang="0">
                  <a:pos x="37" y="127"/>
                </a:cxn>
                <a:cxn ang="0">
                  <a:pos x="37" y="127"/>
                </a:cxn>
              </a:cxnLst>
              <a:rect l="0" t="0" r="r" b="b"/>
              <a:pathLst>
                <a:path w="72" h="127">
                  <a:moveTo>
                    <a:pt x="37" y="127"/>
                  </a:moveTo>
                  <a:lnTo>
                    <a:pt x="37" y="127"/>
                  </a:lnTo>
                  <a:lnTo>
                    <a:pt x="35" y="118"/>
                  </a:lnTo>
                  <a:lnTo>
                    <a:pt x="32" y="109"/>
                  </a:lnTo>
                  <a:lnTo>
                    <a:pt x="21" y="93"/>
                  </a:lnTo>
                  <a:lnTo>
                    <a:pt x="11" y="77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0" y="62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5" y="35"/>
                  </a:lnTo>
                  <a:lnTo>
                    <a:pt x="12" y="26"/>
                  </a:lnTo>
                  <a:lnTo>
                    <a:pt x="26" y="12"/>
                  </a:lnTo>
                  <a:lnTo>
                    <a:pt x="32" y="5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0"/>
                  </a:lnTo>
                  <a:lnTo>
                    <a:pt x="60" y="25"/>
                  </a:lnTo>
                  <a:lnTo>
                    <a:pt x="67" y="33"/>
                  </a:lnTo>
                  <a:lnTo>
                    <a:pt x="70" y="42"/>
                  </a:lnTo>
                  <a:lnTo>
                    <a:pt x="72" y="47"/>
                  </a:lnTo>
                  <a:lnTo>
                    <a:pt x="72" y="53"/>
                  </a:lnTo>
                  <a:lnTo>
                    <a:pt x="72" y="60"/>
                  </a:lnTo>
                  <a:lnTo>
                    <a:pt x="70" y="65"/>
                  </a:lnTo>
                  <a:lnTo>
                    <a:pt x="70" y="65"/>
                  </a:lnTo>
                  <a:lnTo>
                    <a:pt x="63" y="76"/>
                  </a:lnTo>
                  <a:lnTo>
                    <a:pt x="55" y="90"/>
                  </a:lnTo>
                  <a:lnTo>
                    <a:pt x="44" y="107"/>
                  </a:lnTo>
                  <a:lnTo>
                    <a:pt x="40" y="118"/>
                  </a:lnTo>
                  <a:lnTo>
                    <a:pt x="37" y="127"/>
                  </a:lnTo>
                  <a:lnTo>
                    <a:pt x="37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222" name="Freeform 510"/>
            <p:cNvSpPr>
              <a:spLocks/>
            </p:cNvSpPr>
            <p:nvPr/>
          </p:nvSpPr>
          <p:spPr bwMode="auto">
            <a:xfrm>
              <a:off x="7646988" y="5399088"/>
              <a:ext cx="57150" cy="101600"/>
            </a:xfrm>
            <a:custGeom>
              <a:avLst/>
              <a:gdLst/>
              <a:ahLst/>
              <a:cxnLst>
                <a:cxn ang="0">
                  <a:pos x="37" y="129"/>
                </a:cxn>
                <a:cxn ang="0">
                  <a:pos x="37" y="129"/>
                </a:cxn>
                <a:cxn ang="0">
                  <a:pos x="35" y="120"/>
                </a:cxn>
                <a:cxn ang="0">
                  <a:pos x="32" y="111"/>
                </a:cxn>
                <a:cxn ang="0">
                  <a:pos x="21" y="94"/>
                </a:cxn>
                <a:cxn ang="0">
                  <a:pos x="11" y="80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0" y="64"/>
                </a:cxn>
                <a:cxn ang="0">
                  <a:pos x="0" y="57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5" y="37"/>
                </a:cxn>
                <a:cxn ang="0">
                  <a:pos x="12" y="29"/>
                </a:cxn>
                <a:cxn ang="0">
                  <a:pos x="26" y="13"/>
                </a:cxn>
                <a:cxn ang="0">
                  <a:pos x="32" y="7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7"/>
                </a:cxn>
                <a:cxn ang="0">
                  <a:pos x="44" y="13"/>
                </a:cxn>
                <a:cxn ang="0">
                  <a:pos x="60" y="27"/>
                </a:cxn>
                <a:cxn ang="0">
                  <a:pos x="67" y="34"/>
                </a:cxn>
                <a:cxn ang="0">
                  <a:pos x="70" y="44"/>
                </a:cxn>
                <a:cxn ang="0">
                  <a:pos x="72" y="50"/>
                </a:cxn>
                <a:cxn ang="0">
                  <a:pos x="72" y="55"/>
                </a:cxn>
                <a:cxn ang="0">
                  <a:pos x="72" y="60"/>
                </a:cxn>
                <a:cxn ang="0">
                  <a:pos x="70" y="67"/>
                </a:cxn>
                <a:cxn ang="0">
                  <a:pos x="70" y="67"/>
                </a:cxn>
                <a:cxn ang="0">
                  <a:pos x="63" y="78"/>
                </a:cxn>
                <a:cxn ang="0">
                  <a:pos x="55" y="92"/>
                </a:cxn>
                <a:cxn ang="0">
                  <a:pos x="44" y="109"/>
                </a:cxn>
                <a:cxn ang="0">
                  <a:pos x="40" y="118"/>
                </a:cxn>
                <a:cxn ang="0">
                  <a:pos x="37" y="129"/>
                </a:cxn>
                <a:cxn ang="0">
                  <a:pos x="37" y="129"/>
                </a:cxn>
              </a:cxnLst>
              <a:rect l="0" t="0" r="r" b="b"/>
              <a:pathLst>
                <a:path w="72" h="129">
                  <a:moveTo>
                    <a:pt x="37" y="129"/>
                  </a:moveTo>
                  <a:lnTo>
                    <a:pt x="37" y="129"/>
                  </a:lnTo>
                  <a:lnTo>
                    <a:pt x="35" y="120"/>
                  </a:lnTo>
                  <a:lnTo>
                    <a:pt x="32" y="111"/>
                  </a:lnTo>
                  <a:lnTo>
                    <a:pt x="21" y="94"/>
                  </a:lnTo>
                  <a:lnTo>
                    <a:pt x="11" y="80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0" y="64"/>
                  </a:lnTo>
                  <a:lnTo>
                    <a:pt x="0" y="57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5" y="37"/>
                  </a:lnTo>
                  <a:lnTo>
                    <a:pt x="12" y="29"/>
                  </a:lnTo>
                  <a:lnTo>
                    <a:pt x="26" y="13"/>
                  </a:lnTo>
                  <a:lnTo>
                    <a:pt x="32" y="7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7"/>
                  </a:lnTo>
                  <a:lnTo>
                    <a:pt x="44" y="13"/>
                  </a:lnTo>
                  <a:lnTo>
                    <a:pt x="60" y="27"/>
                  </a:lnTo>
                  <a:lnTo>
                    <a:pt x="67" y="34"/>
                  </a:lnTo>
                  <a:lnTo>
                    <a:pt x="70" y="44"/>
                  </a:lnTo>
                  <a:lnTo>
                    <a:pt x="72" y="50"/>
                  </a:lnTo>
                  <a:lnTo>
                    <a:pt x="72" y="55"/>
                  </a:lnTo>
                  <a:lnTo>
                    <a:pt x="72" y="60"/>
                  </a:lnTo>
                  <a:lnTo>
                    <a:pt x="70" y="67"/>
                  </a:lnTo>
                  <a:lnTo>
                    <a:pt x="70" y="67"/>
                  </a:lnTo>
                  <a:lnTo>
                    <a:pt x="63" y="78"/>
                  </a:lnTo>
                  <a:lnTo>
                    <a:pt x="55" y="92"/>
                  </a:lnTo>
                  <a:lnTo>
                    <a:pt x="44" y="109"/>
                  </a:lnTo>
                  <a:lnTo>
                    <a:pt x="40" y="118"/>
                  </a:lnTo>
                  <a:lnTo>
                    <a:pt x="37" y="129"/>
                  </a:lnTo>
                  <a:lnTo>
                    <a:pt x="37" y="12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223" name="Freeform 511"/>
            <p:cNvSpPr>
              <a:spLocks/>
            </p:cNvSpPr>
            <p:nvPr/>
          </p:nvSpPr>
          <p:spPr bwMode="auto">
            <a:xfrm>
              <a:off x="7646988" y="5521325"/>
              <a:ext cx="57150" cy="100013"/>
            </a:xfrm>
            <a:custGeom>
              <a:avLst/>
              <a:gdLst/>
              <a:ahLst/>
              <a:cxnLst>
                <a:cxn ang="0">
                  <a:pos x="37" y="126"/>
                </a:cxn>
                <a:cxn ang="0">
                  <a:pos x="37" y="126"/>
                </a:cxn>
                <a:cxn ang="0">
                  <a:pos x="35" y="117"/>
                </a:cxn>
                <a:cxn ang="0">
                  <a:pos x="32" y="109"/>
                </a:cxn>
                <a:cxn ang="0">
                  <a:pos x="21" y="93"/>
                </a:cxn>
                <a:cxn ang="0">
                  <a:pos x="11" y="79"/>
                </a:cxn>
                <a:cxn ang="0">
                  <a:pos x="4" y="68"/>
                </a:cxn>
                <a:cxn ang="0">
                  <a:pos x="4" y="68"/>
                </a:cxn>
                <a:cxn ang="0">
                  <a:pos x="0" y="61"/>
                </a:cxn>
                <a:cxn ang="0">
                  <a:pos x="0" y="56"/>
                </a:cxn>
                <a:cxn ang="0">
                  <a:pos x="0" y="51"/>
                </a:cxn>
                <a:cxn ang="0">
                  <a:pos x="2" y="45"/>
                </a:cxn>
                <a:cxn ang="0">
                  <a:pos x="5" y="35"/>
                </a:cxn>
                <a:cxn ang="0">
                  <a:pos x="12" y="26"/>
                </a:cxn>
                <a:cxn ang="0">
                  <a:pos x="26" y="12"/>
                </a:cxn>
                <a:cxn ang="0">
                  <a:pos x="32" y="5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2"/>
                </a:cxn>
                <a:cxn ang="0">
                  <a:pos x="60" y="26"/>
                </a:cxn>
                <a:cxn ang="0">
                  <a:pos x="67" y="33"/>
                </a:cxn>
                <a:cxn ang="0">
                  <a:pos x="70" y="42"/>
                </a:cxn>
                <a:cxn ang="0">
                  <a:pos x="72" y="47"/>
                </a:cxn>
                <a:cxn ang="0">
                  <a:pos x="72" y="52"/>
                </a:cxn>
                <a:cxn ang="0">
                  <a:pos x="72" y="59"/>
                </a:cxn>
                <a:cxn ang="0">
                  <a:pos x="70" y="65"/>
                </a:cxn>
                <a:cxn ang="0">
                  <a:pos x="70" y="65"/>
                </a:cxn>
                <a:cxn ang="0">
                  <a:pos x="63" y="75"/>
                </a:cxn>
                <a:cxn ang="0">
                  <a:pos x="55" y="91"/>
                </a:cxn>
                <a:cxn ang="0">
                  <a:pos x="44" y="109"/>
                </a:cxn>
                <a:cxn ang="0">
                  <a:pos x="40" y="117"/>
                </a:cxn>
                <a:cxn ang="0">
                  <a:pos x="37" y="126"/>
                </a:cxn>
                <a:cxn ang="0">
                  <a:pos x="37" y="126"/>
                </a:cxn>
              </a:cxnLst>
              <a:rect l="0" t="0" r="r" b="b"/>
              <a:pathLst>
                <a:path w="72" h="126">
                  <a:moveTo>
                    <a:pt x="37" y="126"/>
                  </a:moveTo>
                  <a:lnTo>
                    <a:pt x="37" y="126"/>
                  </a:lnTo>
                  <a:lnTo>
                    <a:pt x="35" y="117"/>
                  </a:lnTo>
                  <a:lnTo>
                    <a:pt x="32" y="109"/>
                  </a:lnTo>
                  <a:lnTo>
                    <a:pt x="21" y="93"/>
                  </a:lnTo>
                  <a:lnTo>
                    <a:pt x="11" y="79"/>
                  </a:lnTo>
                  <a:lnTo>
                    <a:pt x="4" y="68"/>
                  </a:lnTo>
                  <a:lnTo>
                    <a:pt x="4" y="68"/>
                  </a:lnTo>
                  <a:lnTo>
                    <a:pt x="0" y="61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2" y="45"/>
                  </a:lnTo>
                  <a:lnTo>
                    <a:pt x="5" y="35"/>
                  </a:lnTo>
                  <a:lnTo>
                    <a:pt x="12" y="26"/>
                  </a:lnTo>
                  <a:lnTo>
                    <a:pt x="26" y="12"/>
                  </a:lnTo>
                  <a:lnTo>
                    <a:pt x="32" y="5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2"/>
                  </a:lnTo>
                  <a:lnTo>
                    <a:pt x="60" y="26"/>
                  </a:lnTo>
                  <a:lnTo>
                    <a:pt x="67" y="33"/>
                  </a:lnTo>
                  <a:lnTo>
                    <a:pt x="70" y="42"/>
                  </a:lnTo>
                  <a:lnTo>
                    <a:pt x="72" y="47"/>
                  </a:lnTo>
                  <a:lnTo>
                    <a:pt x="72" y="52"/>
                  </a:lnTo>
                  <a:lnTo>
                    <a:pt x="72" y="59"/>
                  </a:lnTo>
                  <a:lnTo>
                    <a:pt x="70" y="65"/>
                  </a:lnTo>
                  <a:lnTo>
                    <a:pt x="70" y="65"/>
                  </a:lnTo>
                  <a:lnTo>
                    <a:pt x="63" y="75"/>
                  </a:lnTo>
                  <a:lnTo>
                    <a:pt x="55" y="91"/>
                  </a:lnTo>
                  <a:lnTo>
                    <a:pt x="44" y="109"/>
                  </a:lnTo>
                  <a:lnTo>
                    <a:pt x="40" y="117"/>
                  </a:lnTo>
                  <a:lnTo>
                    <a:pt x="37" y="126"/>
                  </a:lnTo>
                  <a:lnTo>
                    <a:pt x="37" y="126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224" name="Freeform 512"/>
            <p:cNvSpPr>
              <a:spLocks/>
            </p:cNvSpPr>
            <p:nvPr/>
          </p:nvSpPr>
          <p:spPr bwMode="auto">
            <a:xfrm>
              <a:off x="7646988" y="5641975"/>
              <a:ext cx="57150" cy="101600"/>
            </a:xfrm>
            <a:custGeom>
              <a:avLst/>
              <a:gdLst/>
              <a:ahLst/>
              <a:cxnLst>
                <a:cxn ang="0">
                  <a:pos x="37" y="126"/>
                </a:cxn>
                <a:cxn ang="0">
                  <a:pos x="37" y="126"/>
                </a:cxn>
                <a:cxn ang="0">
                  <a:pos x="35" y="118"/>
                </a:cxn>
                <a:cxn ang="0">
                  <a:pos x="32" y="109"/>
                </a:cxn>
                <a:cxn ang="0">
                  <a:pos x="21" y="93"/>
                </a:cxn>
                <a:cxn ang="0">
                  <a:pos x="11" y="77"/>
                </a:cxn>
                <a:cxn ang="0">
                  <a:pos x="4" y="68"/>
                </a:cxn>
                <a:cxn ang="0">
                  <a:pos x="4" y="68"/>
                </a:cxn>
                <a:cxn ang="0">
                  <a:pos x="0" y="61"/>
                </a:cxn>
                <a:cxn ang="0">
                  <a:pos x="0" y="56"/>
                </a:cxn>
                <a:cxn ang="0">
                  <a:pos x="0" y="49"/>
                </a:cxn>
                <a:cxn ang="0">
                  <a:pos x="2" y="44"/>
                </a:cxn>
                <a:cxn ang="0">
                  <a:pos x="5" y="35"/>
                </a:cxn>
                <a:cxn ang="0">
                  <a:pos x="12" y="26"/>
                </a:cxn>
                <a:cxn ang="0">
                  <a:pos x="26" y="12"/>
                </a:cxn>
                <a:cxn ang="0">
                  <a:pos x="32" y="5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0"/>
                </a:cxn>
                <a:cxn ang="0">
                  <a:pos x="60" y="24"/>
                </a:cxn>
                <a:cxn ang="0">
                  <a:pos x="67" y="33"/>
                </a:cxn>
                <a:cxn ang="0">
                  <a:pos x="70" y="42"/>
                </a:cxn>
                <a:cxn ang="0">
                  <a:pos x="72" y="47"/>
                </a:cxn>
                <a:cxn ang="0">
                  <a:pos x="72" y="53"/>
                </a:cxn>
                <a:cxn ang="0">
                  <a:pos x="72" y="58"/>
                </a:cxn>
                <a:cxn ang="0">
                  <a:pos x="70" y="65"/>
                </a:cxn>
                <a:cxn ang="0">
                  <a:pos x="70" y="65"/>
                </a:cxn>
                <a:cxn ang="0">
                  <a:pos x="63" y="75"/>
                </a:cxn>
                <a:cxn ang="0">
                  <a:pos x="55" y="90"/>
                </a:cxn>
                <a:cxn ang="0">
                  <a:pos x="44" y="107"/>
                </a:cxn>
                <a:cxn ang="0">
                  <a:pos x="40" y="116"/>
                </a:cxn>
                <a:cxn ang="0">
                  <a:pos x="37" y="126"/>
                </a:cxn>
                <a:cxn ang="0">
                  <a:pos x="37" y="126"/>
                </a:cxn>
              </a:cxnLst>
              <a:rect l="0" t="0" r="r" b="b"/>
              <a:pathLst>
                <a:path w="72" h="126">
                  <a:moveTo>
                    <a:pt x="37" y="126"/>
                  </a:moveTo>
                  <a:lnTo>
                    <a:pt x="37" y="126"/>
                  </a:lnTo>
                  <a:lnTo>
                    <a:pt x="35" y="118"/>
                  </a:lnTo>
                  <a:lnTo>
                    <a:pt x="32" y="109"/>
                  </a:lnTo>
                  <a:lnTo>
                    <a:pt x="21" y="93"/>
                  </a:lnTo>
                  <a:lnTo>
                    <a:pt x="11" y="77"/>
                  </a:lnTo>
                  <a:lnTo>
                    <a:pt x="4" y="68"/>
                  </a:lnTo>
                  <a:lnTo>
                    <a:pt x="4" y="68"/>
                  </a:lnTo>
                  <a:lnTo>
                    <a:pt x="0" y="61"/>
                  </a:lnTo>
                  <a:lnTo>
                    <a:pt x="0" y="56"/>
                  </a:lnTo>
                  <a:lnTo>
                    <a:pt x="0" y="49"/>
                  </a:lnTo>
                  <a:lnTo>
                    <a:pt x="2" y="44"/>
                  </a:lnTo>
                  <a:lnTo>
                    <a:pt x="5" y="35"/>
                  </a:lnTo>
                  <a:lnTo>
                    <a:pt x="12" y="26"/>
                  </a:lnTo>
                  <a:lnTo>
                    <a:pt x="26" y="12"/>
                  </a:lnTo>
                  <a:lnTo>
                    <a:pt x="32" y="5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0"/>
                  </a:lnTo>
                  <a:lnTo>
                    <a:pt x="60" y="24"/>
                  </a:lnTo>
                  <a:lnTo>
                    <a:pt x="67" y="33"/>
                  </a:lnTo>
                  <a:lnTo>
                    <a:pt x="70" y="42"/>
                  </a:lnTo>
                  <a:lnTo>
                    <a:pt x="72" y="47"/>
                  </a:lnTo>
                  <a:lnTo>
                    <a:pt x="72" y="53"/>
                  </a:lnTo>
                  <a:lnTo>
                    <a:pt x="72" y="58"/>
                  </a:lnTo>
                  <a:lnTo>
                    <a:pt x="70" y="65"/>
                  </a:lnTo>
                  <a:lnTo>
                    <a:pt x="70" y="65"/>
                  </a:lnTo>
                  <a:lnTo>
                    <a:pt x="63" y="75"/>
                  </a:lnTo>
                  <a:lnTo>
                    <a:pt x="55" y="90"/>
                  </a:lnTo>
                  <a:lnTo>
                    <a:pt x="44" y="107"/>
                  </a:lnTo>
                  <a:lnTo>
                    <a:pt x="40" y="116"/>
                  </a:lnTo>
                  <a:lnTo>
                    <a:pt x="37" y="126"/>
                  </a:lnTo>
                  <a:lnTo>
                    <a:pt x="37" y="126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225" name="Freeform 513"/>
            <p:cNvSpPr>
              <a:spLocks/>
            </p:cNvSpPr>
            <p:nvPr/>
          </p:nvSpPr>
          <p:spPr bwMode="auto">
            <a:xfrm>
              <a:off x="7646988" y="5762625"/>
              <a:ext cx="57150" cy="100013"/>
            </a:xfrm>
            <a:custGeom>
              <a:avLst/>
              <a:gdLst/>
              <a:ahLst/>
              <a:cxnLst>
                <a:cxn ang="0">
                  <a:pos x="37" y="127"/>
                </a:cxn>
                <a:cxn ang="0">
                  <a:pos x="37" y="127"/>
                </a:cxn>
                <a:cxn ang="0">
                  <a:pos x="35" y="120"/>
                </a:cxn>
                <a:cxn ang="0">
                  <a:pos x="32" y="111"/>
                </a:cxn>
                <a:cxn ang="0">
                  <a:pos x="21" y="93"/>
                </a:cxn>
                <a:cxn ang="0">
                  <a:pos x="11" y="79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0" y="64"/>
                </a:cxn>
                <a:cxn ang="0">
                  <a:pos x="0" y="56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5" y="37"/>
                </a:cxn>
                <a:cxn ang="0">
                  <a:pos x="12" y="28"/>
                </a:cxn>
                <a:cxn ang="0">
                  <a:pos x="26" y="12"/>
                </a:cxn>
                <a:cxn ang="0">
                  <a:pos x="32" y="7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7"/>
                </a:cxn>
                <a:cxn ang="0">
                  <a:pos x="44" y="12"/>
                </a:cxn>
                <a:cxn ang="0">
                  <a:pos x="60" y="27"/>
                </a:cxn>
                <a:cxn ang="0">
                  <a:pos x="67" y="34"/>
                </a:cxn>
                <a:cxn ang="0">
                  <a:pos x="70" y="44"/>
                </a:cxn>
                <a:cxn ang="0">
                  <a:pos x="72" y="49"/>
                </a:cxn>
                <a:cxn ang="0">
                  <a:pos x="72" y="55"/>
                </a:cxn>
                <a:cxn ang="0">
                  <a:pos x="72" y="60"/>
                </a:cxn>
                <a:cxn ang="0">
                  <a:pos x="70" y="67"/>
                </a:cxn>
                <a:cxn ang="0">
                  <a:pos x="70" y="67"/>
                </a:cxn>
                <a:cxn ang="0">
                  <a:pos x="63" y="78"/>
                </a:cxn>
                <a:cxn ang="0">
                  <a:pos x="55" y="92"/>
                </a:cxn>
                <a:cxn ang="0">
                  <a:pos x="44" y="109"/>
                </a:cxn>
                <a:cxn ang="0">
                  <a:pos x="40" y="118"/>
                </a:cxn>
                <a:cxn ang="0">
                  <a:pos x="37" y="127"/>
                </a:cxn>
                <a:cxn ang="0">
                  <a:pos x="37" y="127"/>
                </a:cxn>
              </a:cxnLst>
              <a:rect l="0" t="0" r="r" b="b"/>
              <a:pathLst>
                <a:path w="72" h="127">
                  <a:moveTo>
                    <a:pt x="37" y="127"/>
                  </a:moveTo>
                  <a:lnTo>
                    <a:pt x="37" y="127"/>
                  </a:lnTo>
                  <a:lnTo>
                    <a:pt x="35" y="120"/>
                  </a:lnTo>
                  <a:lnTo>
                    <a:pt x="32" y="111"/>
                  </a:lnTo>
                  <a:lnTo>
                    <a:pt x="21" y="93"/>
                  </a:lnTo>
                  <a:lnTo>
                    <a:pt x="11" y="79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0" y="64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5" y="37"/>
                  </a:lnTo>
                  <a:lnTo>
                    <a:pt x="12" y="28"/>
                  </a:lnTo>
                  <a:lnTo>
                    <a:pt x="26" y="12"/>
                  </a:lnTo>
                  <a:lnTo>
                    <a:pt x="32" y="7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7"/>
                  </a:lnTo>
                  <a:lnTo>
                    <a:pt x="44" y="12"/>
                  </a:lnTo>
                  <a:lnTo>
                    <a:pt x="60" y="27"/>
                  </a:lnTo>
                  <a:lnTo>
                    <a:pt x="67" y="34"/>
                  </a:lnTo>
                  <a:lnTo>
                    <a:pt x="70" y="44"/>
                  </a:lnTo>
                  <a:lnTo>
                    <a:pt x="72" y="49"/>
                  </a:lnTo>
                  <a:lnTo>
                    <a:pt x="72" y="55"/>
                  </a:lnTo>
                  <a:lnTo>
                    <a:pt x="72" y="60"/>
                  </a:lnTo>
                  <a:lnTo>
                    <a:pt x="70" y="67"/>
                  </a:lnTo>
                  <a:lnTo>
                    <a:pt x="70" y="67"/>
                  </a:lnTo>
                  <a:lnTo>
                    <a:pt x="63" y="78"/>
                  </a:lnTo>
                  <a:lnTo>
                    <a:pt x="55" y="92"/>
                  </a:lnTo>
                  <a:lnTo>
                    <a:pt x="44" y="109"/>
                  </a:lnTo>
                  <a:lnTo>
                    <a:pt x="40" y="118"/>
                  </a:lnTo>
                  <a:lnTo>
                    <a:pt x="37" y="127"/>
                  </a:lnTo>
                  <a:lnTo>
                    <a:pt x="37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226" name="Freeform 514"/>
            <p:cNvSpPr>
              <a:spLocks/>
            </p:cNvSpPr>
            <p:nvPr/>
          </p:nvSpPr>
          <p:spPr bwMode="auto">
            <a:xfrm>
              <a:off x="7646988" y="5884863"/>
              <a:ext cx="57150" cy="100013"/>
            </a:xfrm>
            <a:custGeom>
              <a:avLst/>
              <a:gdLst/>
              <a:ahLst/>
              <a:cxnLst>
                <a:cxn ang="0">
                  <a:pos x="37" y="127"/>
                </a:cxn>
                <a:cxn ang="0">
                  <a:pos x="37" y="127"/>
                </a:cxn>
                <a:cxn ang="0">
                  <a:pos x="35" y="118"/>
                </a:cxn>
                <a:cxn ang="0">
                  <a:pos x="32" y="110"/>
                </a:cxn>
                <a:cxn ang="0">
                  <a:pos x="21" y="94"/>
                </a:cxn>
                <a:cxn ang="0">
                  <a:pos x="11" y="80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0" y="62"/>
                </a:cxn>
                <a:cxn ang="0">
                  <a:pos x="0" y="57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5" y="36"/>
                </a:cxn>
                <a:cxn ang="0">
                  <a:pos x="12" y="27"/>
                </a:cxn>
                <a:cxn ang="0">
                  <a:pos x="26" y="13"/>
                </a:cxn>
                <a:cxn ang="0">
                  <a:pos x="32" y="6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6"/>
                </a:cxn>
                <a:cxn ang="0">
                  <a:pos x="44" y="13"/>
                </a:cxn>
                <a:cxn ang="0">
                  <a:pos x="60" y="25"/>
                </a:cxn>
                <a:cxn ang="0">
                  <a:pos x="67" y="34"/>
                </a:cxn>
                <a:cxn ang="0">
                  <a:pos x="70" y="43"/>
                </a:cxn>
                <a:cxn ang="0">
                  <a:pos x="72" y="48"/>
                </a:cxn>
                <a:cxn ang="0">
                  <a:pos x="72" y="53"/>
                </a:cxn>
                <a:cxn ang="0">
                  <a:pos x="72" y="60"/>
                </a:cxn>
                <a:cxn ang="0">
                  <a:pos x="70" y="65"/>
                </a:cxn>
                <a:cxn ang="0">
                  <a:pos x="70" y="65"/>
                </a:cxn>
                <a:cxn ang="0">
                  <a:pos x="63" y="76"/>
                </a:cxn>
                <a:cxn ang="0">
                  <a:pos x="55" y="92"/>
                </a:cxn>
                <a:cxn ang="0">
                  <a:pos x="44" y="108"/>
                </a:cxn>
                <a:cxn ang="0">
                  <a:pos x="40" y="118"/>
                </a:cxn>
                <a:cxn ang="0">
                  <a:pos x="37" y="127"/>
                </a:cxn>
                <a:cxn ang="0">
                  <a:pos x="37" y="127"/>
                </a:cxn>
              </a:cxnLst>
              <a:rect l="0" t="0" r="r" b="b"/>
              <a:pathLst>
                <a:path w="72" h="127">
                  <a:moveTo>
                    <a:pt x="37" y="127"/>
                  </a:moveTo>
                  <a:lnTo>
                    <a:pt x="37" y="127"/>
                  </a:lnTo>
                  <a:lnTo>
                    <a:pt x="35" y="118"/>
                  </a:lnTo>
                  <a:lnTo>
                    <a:pt x="32" y="110"/>
                  </a:lnTo>
                  <a:lnTo>
                    <a:pt x="21" y="94"/>
                  </a:lnTo>
                  <a:lnTo>
                    <a:pt x="11" y="80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0" y="62"/>
                  </a:lnTo>
                  <a:lnTo>
                    <a:pt x="0" y="57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5" y="36"/>
                  </a:lnTo>
                  <a:lnTo>
                    <a:pt x="12" y="27"/>
                  </a:lnTo>
                  <a:lnTo>
                    <a:pt x="26" y="13"/>
                  </a:lnTo>
                  <a:lnTo>
                    <a:pt x="32" y="6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6"/>
                  </a:lnTo>
                  <a:lnTo>
                    <a:pt x="44" y="13"/>
                  </a:lnTo>
                  <a:lnTo>
                    <a:pt x="60" y="25"/>
                  </a:lnTo>
                  <a:lnTo>
                    <a:pt x="67" y="34"/>
                  </a:lnTo>
                  <a:lnTo>
                    <a:pt x="70" y="43"/>
                  </a:lnTo>
                  <a:lnTo>
                    <a:pt x="72" y="48"/>
                  </a:lnTo>
                  <a:lnTo>
                    <a:pt x="72" y="53"/>
                  </a:lnTo>
                  <a:lnTo>
                    <a:pt x="72" y="60"/>
                  </a:lnTo>
                  <a:lnTo>
                    <a:pt x="70" y="65"/>
                  </a:lnTo>
                  <a:lnTo>
                    <a:pt x="70" y="65"/>
                  </a:lnTo>
                  <a:lnTo>
                    <a:pt x="63" y="76"/>
                  </a:lnTo>
                  <a:lnTo>
                    <a:pt x="55" y="92"/>
                  </a:lnTo>
                  <a:lnTo>
                    <a:pt x="44" y="108"/>
                  </a:lnTo>
                  <a:lnTo>
                    <a:pt x="40" y="118"/>
                  </a:lnTo>
                  <a:lnTo>
                    <a:pt x="37" y="127"/>
                  </a:lnTo>
                  <a:lnTo>
                    <a:pt x="37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227" name="Freeform 515"/>
            <p:cNvSpPr>
              <a:spLocks/>
            </p:cNvSpPr>
            <p:nvPr/>
          </p:nvSpPr>
          <p:spPr bwMode="auto">
            <a:xfrm>
              <a:off x="7646988" y="6005513"/>
              <a:ext cx="57150" cy="101600"/>
            </a:xfrm>
            <a:custGeom>
              <a:avLst/>
              <a:gdLst/>
              <a:ahLst/>
              <a:cxnLst>
                <a:cxn ang="0">
                  <a:pos x="37" y="126"/>
                </a:cxn>
                <a:cxn ang="0">
                  <a:pos x="37" y="126"/>
                </a:cxn>
                <a:cxn ang="0">
                  <a:pos x="35" y="118"/>
                </a:cxn>
                <a:cxn ang="0">
                  <a:pos x="32" y="109"/>
                </a:cxn>
                <a:cxn ang="0">
                  <a:pos x="21" y="93"/>
                </a:cxn>
                <a:cxn ang="0">
                  <a:pos x="11" y="77"/>
                </a:cxn>
                <a:cxn ang="0">
                  <a:pos x="4" y="66"/>
                </a:cxn>
                <a:cxn ang="0">
                  <a:pos x="4" y="66"/>
                </a:cxn>
                <a:cxn ang="0">
                  <a:pos x="0" y="61"/>
                </a:cxn>
                <a:cxn ang="0">
                  <a:pos x="0" y="56"/>
                </a:cxn>
                <a:cxn ang="0">
                  <a:pos x="0" y="49"/>
                </a:cxn>
                <a:cxn ang="0">
                  <a:pos x="2" y="44"/>
                </a:cxn>
                <a:cxn ang="0">
                  <a:pos x="5" y="35"/>
                </a:cxn>
                <a:cxn ang="0">
                  <a:pos x="12" y="26"/>
                </a:cxn>
                <a:cxn ang="0">
                  <a:pos x="26" y="12"/>
                </a:cxn>
                <a:cxn ang="0">
                  <a:pos x="32" y="5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0"/>
                </a:cxn>
                <a:cxn ang="0">
                  <a:pos x="60" y="24"/>
                </a:cxn>
                <a:cxn ang="0">
                  <a:pos x="67" y="33"/>
                </a:cxn>
                <a:cxn ang="0">
                  <a:pos x="70" y="42"/>
                </a:cxn>
                <a:cxn ang="0">
                  <a:pos x="72" y="47"/>
                </a:cxn>
                <a:cxn ang="0">
                  <a:pos x="72" y="52"/>
                </a:cxn>
                <a:cxn ang="0">
                  <a:pos x="72" y="58"/>
                </a:cxn>
                <a:cxn ang="0">
                  <a:pos x="70" y="65"/>
                </a:cxn>
                <a:cxn ang="0">
                  <a:pos x="70" y="65"/>
                </a:cxn>
                <a:cxn ang="0">
                  <a:pos x="63" y="75"/>
                </a:cxn>
                <a:cxn ang="0">
                  <a:pos x="55" y="89"/>
                </a:cxn>
                <a:cxn ang="0">
                  <a:pos x="44" y="107"/>
                </a:cxn>
                <a:cxn ang="0">
                  <a:pos x="40" y="116"/>
                </a:cxn>
                <a:cxn ang="0">
                  <a:pos x="37" y="126"/>
                </a:cxn>
                <a:cxn ang="0">
                  <a:pos x="37" y="126"/>
                </a:cxn>
              </a:cxnLst>
              <a:rect l="0" t="0" r="r" b="b"/>
              <a:pathLst>
                <a:path w="72" h="126">
                  <a:moveTo>
                    <a:pt x="37" y="126"/>
                  </a:moveTo>
                  <a:lnTo>
                    <a:pt x="37" y="126"/>
                  </a:lnTo>
                  <a:lnTo>
                    <a:pt x="35" y="118"/>
                  </a:lnTo>
                  <a:lnTo>
                    <a:pt x="32" y="109"/>
                  </a:lnTo>
                  <a:lnTo>
                    <a:pt x="21" y="93"/>
                  </a:lnTo>
                  <a:lnTo>
                    <a:pt x="11" y="77"/>
                  </a:lnTo>
                  <a:lnTo>
                    <a:pt x="4" y="66"/>
                  </a:lnTo>
                  <a:lnTo>
                    <a:pt x="4" y="66"/>
                  </a:lnTo>
                  <a:lnTo>
                    <a:pt x="0" y="61"/>
                  </a:lnTo>
                  <a:lnTo>
                    <a:pt x="0" y="56"/>
                  </a:lnTo>
                  <a:lnTo>
                    <a:pt x="0" y="49"/>
                  </a:lnTo>
                  <a:lnTo>
                    <a:pt x="2" y="44"/>
                  </a:lnTo>
                  <a:lnTo>
                    <a:pt x="5" y="35"/>
                  </a:lnTo>
                  <a:lnTo>
                    <a:pt x="12" y="26"/>
                  </a:lnTo>
                  <a:lnTo>
                    <a:pt x="26" y="12"/>
                  </a:lnTo>
                  <a:lnTo>
                    <a:pt x="32" y="5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0"/>
                  </a:lnTo>
                  <a:lnTo>
                    <a:pt x="60" y="24"/>
                  </a:lnTo>
                  <a:lnTo>
                    <a:pt x="67" y="33"/>
                  </a:lnTo>
                  <a:lnTo>
                    <a:pt x="70" y="42"/>
                  </a:lnTo>
                  <a:lnTo>
                    <a:pt x="72" y="47"/>
                  </a:lnTo>
                  <a:lnTo>
                    <a:pt x="72" y="52"/>
                  </a:lnTo>
                  <a:lnTo>
                    <a:pt x="72" y="58"/>
                  </a:lnTo>
                  <a:lnTo>
                    <a:pt x="70" y="65"/>
                  </a:lnTo>
                  <a:lnTo>
                    <a:pt x="70" y="65"/>
                  </a:lnTo>
                  <a:lnTo>
                    <a:pt x="63" y="75"/>
                  </a:lnTo>
                  <a:lnTo>
                    <a:pt x="55" y="89"/>
                  </a:lnTo>
                  <a:lnTo>
                    <a:pt x="44" y="107"/>
                  </a:lnTo>
                  <a:lnTo>
                    <a:pt x="40" y="116"/>
                  </a:lnTo>
                  <a:lnTo>
                    <a:pt x="37" y="126"/>
                  </a:lnTo>
                  <a:lnTo>
                    <a:pt x="37" y="126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228" name="Freeform 516"/>
            <p:cNvSpPr>
              <a:spLocks/>
            </p:cNvSpPr>
            <p:nvPr/>
          </p:nvSpPr>
          <p:spPr bwMode="auto">
            <a:xfrm>
              <a:off x="7646988" y="6126163"/>
              <a:ext cx="57150" cy="100013"/>
            </a:xfrm>
            <a:custGeom>
              <a:avLst/>
              <a:gdLst/>
              <a:ahLst/>
              <a:cxnLst>
                <a:cxn ang="0">
                  <a:pos x="37" y="127"/>
                </a:cxn>
                <a:cxn ang="0">
                  <a:pos x="37" y="127"/>
                </a:cxn>
                <a:cxn ang="0">
                  <a:pos x="35" y="120"/>
                </a:cxn>
                <a:cxn ang="0">
                  <a:pos x="32" y="111"/>
                </a:cxn>
                <a:cxn ang="0">
                  <a:pos x="21" y="93"/>
                </a:cxn>
                <a:cxn ang="0">
                  <a:pos x="11" y="79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0" y="63"/>
                </a:cxn>
                <a:cxn ang="0">
                  <a:pos x="0" y="56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5" y="37"/>
                </a:cxn>
                <a:cxn ang="0">
                  <a:pos x="12" y="28"/>
                </a:cxn>
                <a:cxn ang="0">
                  <a:pos x="26" y="12"/>
                </a:cxn>
                <a:cxn ang="0">
                  <a:pos x="32" y="7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7"/>
                </a:cxn>
                <a:cxn ang="0">
                  <a:pos x="44" y="12"/>
                </a:cxn>
                <a:cxn ang="0">
                  <a:pos x="60" y="26"/>
                </a:cxn>
                <a:cxn ang="0">
                  <a:pos x="67" y="33"/>
                </a:cxn>
                <a:cxn ang="0">
                  <a:pos x="70" y="44"/>
                </a:cxn>
                <a:cxn ang="0">
                  <a:pos x="72" y="49"/>
                </a:cxn>
                <a:cxn ang="0">
                  <a:pos x="72" y="55"/>
                </a:cxn>
                <a:cxn ang="0">
                  <a:pos x="72" y="60"/>
                </a:cxn>
                <a:cxn ang="0">
                  <a:pos x="70" y="67"/>
                </a:cxn>
                <a:cxn ang="0">
                  <a:pos x="70" y="67"/>
                </a:cxn>
                <a:cxn ang="0">
                  <a:pos x="63" y="77"/>
                </a:cxn>
                <a:cxn ang="0">
                  <a:pos x="55" y="92"/>
                </a:cxn>
                <a:cxn ang="0">
                  <a:pos x="44" y="109"/>
                </a:cxn>
                <a:cxn ang="0">
                  <a:pos x="40" y="118"/>
                </a:cxn>
                <a:cxn ang="0">
                  <a:pos x="37" y="127"/>
                </a:cxn>
                <a:cxn ang="0">
                  <a:pos x="37" y="127"/>
                </a:cxn>
              </a:cxnLst>
              <a:rect l="0" t="0" r="r" b="b"/>
              <a:pathLst>
                <a:path w="72" h="127">
                  <a:moveTo>
                    <a:pt x="37" y="127"/>
                  </a:moveTo>
                  <a:lnTo>
                    <a:pt x="37" y="127"/>
                  </a:lnTo>
                  <a:lnTo>
                    <a:pt x="35" y="120"/>
                  </a:lnTo>
                  <a:lnTo>
                    <a:pt x="32" y="111"/>
                  </a:lnTo>
                  <a:lnTo>
                    <a:pt x="21" y="93"/>
                  </a:lnTo>
                  <a:lnTo>
                    <a:pt x="11" y="79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0" y="63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5" y="37"/>
                  </a:lnTo>
                  <a:lnTo>
                    <a:pt x="12" y="28"/>
                  </a:lnTo>
                  <a:lnTo>
                    <a:pt x="26" y="12"/>
                  </a:lnTo>
                  <a:lnTo>
                    <a:pt x="32" y="7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7"/>
                  </a:lnTo>
                  <a:lnTo>
                    <a:pt x="44" y="12"/>
                  </a:lnTo>
                  <a:lnTo>
                    <a:pt x="60" y="26"/>
                  </a:lnTo>
                  <a:lnTo>
                    <a:pt x="67" y="33"/>
                  </a:lnTo>
                  <a:lnTo>
                    <a:pt x="70" y="44"/>
                  </a:lnTo>
                  <a:lnTo>
                    <a:pt x="72" y="49"/>
                  </a:lnTo>
                  <a:lnTo>
                    <a:pt x="72" y="55"/>
                  </a:lnTo>
                  <a:lnTo>
                    <a:pt x="72" y="60"/>
                  </a:lnTo>
                  <a:lnTo>
                    <a:pt x="70" y="67"/>
                  </a:lnTo>
                  <a:lnTo>
                    <a:pt x="70" y="67"/>
                  </a:lnTo>
                  <a:lnTo>
                    <a:pt x="63" y="77"/>
                  </a:lnTo>
                  <a:lnTo>
                    <a:pt x="55" y="92"/>
                  </a:lnTo>
                  <a:lnTo>
                    <a:pt x="44" y="109"/>
                  </a:lnTo>
                  <a:lnTo>
                    <a:pt x="40" y="118"/>
                  </a:lnTo>
                  <a:lnTo>
                    <a:pt x="37" y="127"/>
                  </a:lnTo>
                  <a:lnTo>
                    <a:pt x="37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229" name="Freeform 517"/>
            <p:cNvSpPr>
              <a:spLocks/>
            </p:cNvSpPr>
            <p:nvPr/>
          </p:nvSpPr>
          <p:spPr bwMode="auto">
            <a:xfrm>
              <a:off x="7646988" y="6248400"/>
              <a:ext cx="57150" cy="100013"/>
            </a:xfrm>
            <a:custGeom>
              <a:avLst/>
              <a:gdLst/>
              <a:ahLst/>
              <a:cxnLst>
                <a:cxn ang="0">
                  <a:pos x="37" y="127"/>
                </a:cxn>
                <a:cxn ang="0">
                  <a:pos x="37" y="127"/>
                </a:cxn>
                <a:cxn ang="0">
                  <a:pos x="35" y="118"/>
                </a:cxn>
                <a:cxn ang="0">
                  <a:pos x="32" y="109"/>
                </a:cxn>
                <a:cxn ang="0">
                  <a:pos x="21" y="93"/>
                </a:cxn>
                <a:cxn ang="0">
                  <a:pos x="11" y="79"/>
                </a:cxn>
                <a:cxn ang="0">
                  <a:pos x="4" y="69"/>
                </a:cxn>
                <a:cxn ang="0">
                  <a:pos x="4" y="69"/>
                </a:cxn>
                <a:cxn ang="0">
                  <a:pos x="0" y="62"/>
                </a:cxn>
                <a:cxn ang="0">
                  <a:pos x="0" y="57"/>
                </a:cxn>
                <a:cxn ang="0">
                  <a:pos x="0" y="51"/>
                </a:cxn>
                <a:cxn ang="0">
                  <a:pos x="2" y="46"/>
                </a:cxn>
                <a:cxn ang="0">
                  <a:pos x="5" y="35"/>
                </a:cxn>
                <a:cxn ang="0">
                  <a:pos x="12" y="27"/>
                </a:cxn>
                <a:cxn ang="0">
                  <a:pos x="26" y="12"/>
                </a:cxn>
                <a:cxn ang="0">
                  <a:pos x="32" y="5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5"/>
                </a:cxn>
                <a:cxn ang="0">
                  <a:pos x="44" y="12"/>
                </a:cxn>
                <a:cxn ang="0">
                  <a:pos x="60" y="25"/>
                </a:cxn>
                <a:cxn ang="0">
                  <a:pos x="67" y="34"/>
                </a:cxn>
                <a:cxn ang="0">
                  <a:pos x="70" y="42"/>
                </a:cxn>
                <a:cxn ang="0">
                  <a:pos x="72" y="48"/>
                </a:cxn>
                <a:cxn ang="0">
                  <a:pos x="72" y="53"/>
                </a:cxn>
                <a:cxn ang="0">
                  <a:pos x="72" y="60"/>
                </a:cxn>
                <a:cxn ang="0">
                  <a:pos x="70" y="65"/>
                </a:cxn>
                <a:cxn ang="0">
                  <a:pos x="70" y="65"/>
                </a:cxn>
                <a:cxn ang="0">
                  <a:pos x="63" y="76"/>
                </a:cxn>
                <a:cxn ang="0">
                  <a:pos x="55" y="92"/>
                </a:cxn>
                <a:cxn ang="0">
                  <a:pos x="44" y="108"/>
                </a:cxn>
                <a:cxn ang="0">
                  <a:pos x="40" y="118"/>
                </a:cxn>
                <a:cxn ang="0">
                  <a:pos x="37" y="127"/>
                </a:cxn>
                <a:cxn ang="0">
                  <a:pos x="37" y="127"/>
                </a:cxn>
              </a:cxnLst>
              <a:rect l="0" t="0" r="r" b="b"/>
              <a:pathLst>
                <a:path w="72" h="127">
                  <a:moveTo>
                    <a:pt x="37" y="127"/>
                  </a:moveTo>
                  <a:lnTo>
                    <a:pt x="37" y="127"/>
                  </a:lnTo>
                  <a:lnTo>
                    <a:pt x="35" y="118"/>
                  </a:lnTo>
                  <a:lnTo>
                    <a:pt x="32" y="109"/>
                  </a:lnTo>
                  <a:lnTo>
                    <a:pt x="21" y="93"/>
                  </a:lnTo>
                  <a:lnTo>
                    <a:pt x="11" y="79"/>
                  </a:lnTo>
                  <a:lnTo>
                    <a:pt x="4" y="69"/>
                  </a:lnTo>
                  <a:lnTo>
                    <a:pt x="4" y="69"/>
                  </a:lnTo>
                  <a:lnTo>
                    <a:pt x="0" y="62"/>
                  </a:lnTo>
                  <a:lnTo>
                    <a:pt x="0" y="57"/>
                  </a:lnTo>
                  <a:lnTo>
                    <a:pt x="0" y="51"/>
                  </a:lnTo>
                  <a:lnTo>
                    <a:pt x="2" y="46"/>
                  </a:lnTo>
                  <a:lnTo>
                    <a:pt x="5" y="35"/>
                  </a:lnTo>
                  <a:lnTo>
                    <a:pt x="12" y="27"/>
                  </a:lnTo>
                  <a:lnTo>
                    <a:pt x="26" y="12"/>
                  </a:lnTo>
                  <a:lnTo>
                    <a:pt x="32" y="5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5"/>
                  </a:lnTo>
                  <a:lnTo>
                    <a:pt x="44" y="12"/>
                  </a:lnTo>
                  <a:lnTo>
                    <a:pt x="60" y="25"/>
                  </a:lnTo>
                  <a:lnTo>
                    <a:pt x="67" y="34"/>
                  </a:lnTo>
                  <a:lnTo>
                    <a:pt x="70" y="42"/>
                  </a:lnTo>
                  <a:lnTo>
                    <a:pt x="72" y="48"/>
                  </a:lnTo>
                  <a:lnTo>
                    <a:pt x="72" y="53"/>
                  </a:lnTo>
                  <a:lnTo>
                    <a:pt x="72" y="60"/>
                  </a:lnTo>
                  <a:lnTo>
                    <a:pt x="70" y="65"/>
                  </a:lnTo>
                  <a:lnTo>
                    <a:pt x="70" y="65"/>
                  </a:lnTo>
                  <a:lnTo>
                    <a:pt x="63" y="76"/>
                  </a:lnTo>
                  <a:lnTo>
                    <a:pt x="55" y="92"/>
                  </a:lnTo>
                  <a:lnTo>
                    <a:pt x="44" y="108"/>
                  </a:lnTo>
                  <a:lnTo>
                    <a:pt x="40" y="118"/>
                  </a:lnTo>
                  <a:lnTo>
                    <a:pt x="37" y="127"/>
                  </a:lnTo>
                  <a:lnTo>
                    <a:pt x="37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230" name="Freeform 518"/>
            <p:cNvSpPr>
              <a:spLocks/>
            </p:cNvSpPr>
            <p:nvPr/>
          </p:nvSpPr>
          <p:spPr bwMode="auto">
            <a:xfrm>
              <a:off x="7646988" y="6369050"/>
              <a:ext cx="57150" cy="101600"/>
            </a:xfrm>
            <a:custGeom>
              <a:avLst/>
              <a:gdLst/>
              <a:ahLst/>
              <a:cxnLst>
                <a:cxn ang="0">
                  <a:pos x="37" y="127"/>
                </a:cxn>
                <a:cxn ang="0">
                  <a:pos x="37" y="127"/>
                </a:cxn>
                <a:cxn ang="0">
                  <a:pos x="35" y="118"/>
                </a:cxn>
                <a:cxn ang="0">
                  <a:pos x="32" y="110"/>
                </a:cxn>
                <a:cxn ang="0">
                  <a:pos x="21" y="94"/>
                </a:cxn>
                <a:cxn ang="0">
                  <a:pos x="11" y="78"/>
                </a:cxn>
                <a:cxn ang="0">
                  <a:pos x="4" y="67"/>
                </a:cxn>
                <a:cxn ang="0">
                  <a:pos x="4" y="67"/>
                </a:cxn>
                <a:cxn ang="0">
                  <a:pos x="0" y="62"/>
                </a:cxn>
                <a:cxn ang="0">
                  <a:pos x="0" y="55"/>
                </a:cxn>
                <a:cxn ang="0">
                  <a:pos x="0" y="50"/>
                </a:cxn>
                <a:cxn ang="0">
                  <a:pos x="2" y="44"/>
                </a:cxn>
                <a:cxn ang="0">
                  <a:pos x="5" y="36"/>
                </a:cxn>
                <a:cxn ang="0">
                  <a:pos x="12" y="27"/>
                </a:cxn>
                <a:cxn ang="0">
                  <a:pos x="26" y="13"/>
                </a:cxn>
                <a:cxn ang="0">
                  <a:pos x="32" y="6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39" y="6"/>
                </a:cxn>
                <a:cxn ang="0">
                  <a:pos x="44" y="11"/>
                </a:cxn>
                <a:cxn ang="0">
                  <a:pos x="60" y="25"/>
                </a:cxn>
                <a:cxn ang="0">
                  <a:pos x="67" y="34"/>
                </a:cxn>
                <a:cxn ang="0">
                  <a:pos x="70" y="43"/>
                </a:cxn>
                <a:cxn ang="0">
                  <a:pos x="72" y="48"/>
                </a:cxn>
                <a:cxn ang="0">
                  <a:pos x="72" y="53"/>
                </a:cxn>
                <a:cxn ang="0">
                  <a:pos x="72" y="58"/>
                </a:cxn>
                <a:cxn ang="0">
                  <a:pos x="70" y="66"/>
                </a:cxn>
                <a:cxn ang="0">
                  <a:pos x="70" y="66"/>
                </a:cxn>
                <a:cxn ang="0">
                  <a:pos x="63" y="76"/>
                </a:cxn>
                <a:cxn ang="0">
                  <a:pos x="55" y="90"/>
                </a:cxn>
                <a:cxn ang="0">
                  <a:pos x="44" y="108"/>
                </a:cxn>
                <a:cxn ang="0">
                  <a:pos x="40" y="117"/>
                </a:cxn>
                <a:cxn ang="0">
                  <a:pos x="37" y="127"/>
                </a:cxn>
                <a:cxn ang="0">
                  <a:pos x="37" y="127"/>
                </a:cxn>
              </a:cxnLst>
              <a:rect l="0" t="0" r="r" b="b"/>
              <a:pathLst>
                <a:path w="72" h="127">
                  <a:moveTo>
                    <a:pt x="37" y="127"/>
                  </a:moveTo>
                  <a:lnTo>
                    <a:pt x="37" y="127"/>
                  </a:lnTo>
                  <a:lnTo>
                    <a:pt x="35" y="118"/>
                  </a:lnTo>
                  <a:lnTo>
                    <a:pt x="32" y="110"/>
                  </a:lnTo>
                  <a:lnTo>
                    <a:pt x="21" y="94"/>
                  </a:lnTo>
                  <a:lnTo>
                    <a:pt x="11" y="78"/>
                  </a:lnTo>
                  <a:lnTo>
                    <a:pt x="4" y="67"/>
                  </a:lnTo>
                  <a:lnTo>
                    <a:pt x="4" y="67"/>
                  </a:lnTo>
                  <a:lnTo>
                    <a:pt x="0" y="62"/>
                  </a:lnTo>
                  <a:lnTo>
                    <a:pt x="0" y="55"/>
                  </a:lnTo>
                  <a:lnTo>
                    <a:pt x="0" y="50"/>
                  </a:lnTo>
                  <a:lnTo>
                    <a:pt x="2" y="44"/>
                  </a:lnTo>
                  <a:lnTo>
                    <a:pt x="5" y="36"/>
                  </a:lnTo>
                  <a:lnTo>
                    <a:pt x="12" y="27"/>
                  </a:lnTo>
                  <a:lnTo>
                    <a:pt x="26" y="13"/>
                  </a:lnTo>
                  <a:lnTo>
                    <a:pt x="32" y="6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9" y="6"/>
                  </a:lnTo>
                  <a:lnTo>
                    <a:pt x="44" y="11"/>
                  </a:lnTo>
                  <a:lnTo>
                    <a:pt x="60" y="25"/>
                  </a:lnTo>
                  <a:lnTo>
                    <a:pt x="67" y="34"/>
                  </a:lnTo>
                  <a:lnTo>
                    <a:pt x="70" y="43"/>
                  </a:lnTo>
                  <a:lnTo>
                    <a:pt x="72" y="48"/>
                  </a:lnTo>
                  <a:lnTo>
                    <a:pt x="72" y="53"/>
                  </a:lnTo>
                  <a:lnTo>
                    <a:pt x="72" y="58"/>
                  </a:lnTo>
                  <a:lnTo>
                    <a:pt x="70" y="66"/>
                  </a:lnTo>
                  <a:lnTo>
                    <a:pt x="70" y="66"/>
                  </a:lnTo>
                  <a:lnTo>
                    <a:pt x="63" y="76"/>
                  </a:lnTo>
                  <a:lnTo>
                    <a:pt x="55" y="90"/>
                  </a:lnTo>
                  <a:lnTo>
                    <a:pt x="44" y="108"/>
                  </a:lnTo>
                  <a:lnTo>
                    <a:pt x="40" y="117"/>
                  </a:lnTo>
                  <a:lnTo>
                    <a:pt x="37" y="127"/>
                  </a:lnTo>
                  <a:lnTo>
                    <a:pt x="37" y="127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231" name="Freeform 519"/>
            <p:cNvSpPr>
              <a:spLocks/>
            </p:cNvSpPr>
            <p:nvPr/>
          </p:nvSpPr>
          <p:spPr bwMode="auto">
            <a:xfrm>
              <a:off x="7507288" y="6510338"/>
              <a:ext cx="98425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9" y="35"/>
                </a:cxn>
                <a:cxn ang="0">
                  <a:pos x="18" y="32"/>
                </a:cxn>
                <a:cxn ang="0">
                  <a:pos x="33" y="21"/>
                </a:cxn>
                <a:cxn ang="0">
                  <a:pos x="47" y="11"/>
                </a:cxn>
                <a:cxn ang="0">
                  <a:pos x="58" y="4"/>
                </a:cxn>
                <a:cxn ang="0">
                  <a:pos x="58" y="4"/>
                </a:cxn>
                <a:cxn ang="0">
                  <a:pos x="63" y="2"/>
                </a:cxn>
                <a:cxn ang="0">
                  <a:pos x="69" y="0"/>
                </a:cxn>
                <a:cxn ang="0">
                  <a:pos x="76" y="0"/>
                </a:cxn>
                <a:cxn ang="0">
                  <a:pos x="79" y="2"/>
                </a:cxn>
                <a:cxn ang="0">
                  <a:pos x="90" y="5"/>
                </a:cxn>
                <a:cxn ang="0">
                  <a:pos x="99" y="13"/>
                </a:cxn>
                <a:cxn ang="0">
                  <a:pos x="113" y="27"/>
                </a:cxn>
                <a:cxn ang="0">
                  <a:pos x="118" y="34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18" y="39"/>
                </a:cxn>
                <a:cxn ang="0">
                  <a:pos x="113" y="44"/>
                </a:cxn>
                <a:cxn ang="0">
                  <a:pos x="100" y="60"/>
                </a:cxn>
                <a:cxn ang="0">
                  <a:pos x="91" y="67"/>
                </a:cxn>
                <a:cxn ang="0">
                  <a:pos x="83" y="72"/>
                </a:cxn>
                <a:cxn ang="0">
                  <a:pos x="77" y="72"/>
                </a:cxn>
                <a:cxn ang="0">
                  <a:pos x="72" y="74"/>
                </a:cxn>
                <a:cxn ang="0">
                  <a:pos x="67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49" y="64"/>
                </a:cxn>
                <a:cxn ang="0">
                  <a:pos x="35" y="55"/>
                </a:cxn>
                <a:cxn ang="0">
                  <a:pos x="19" y="44"/>
                </a:cxn>
                <a:cxn ang="0">
                  <a:pos x="9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5" h="74">
                  <a:moveTo>
                    <a:pt x="0" y="39"/>
                  </a:moveTo>
                  <a:lnTo>
                    <a:pt x="0" y="39"/>
                  </a:lnTo>
                  <a:lnTo>
                    <a:pt x="9" y="35"/>
                  </a:lnTo>
                  <a:lnTo>
                    <a:pt x="18" y="32"/>
                  </a:lnTo>
                  <a:lnTo>
                    <a:pt x="33" y="21"/>
                  </a:lnTo>
                  <a:lnTo>
                    <a:pt x="47" y="11"/>
                  </a:lnTo>
                  <a:lnTo>
                    <a:pt x="58" y="4"/>
                  </a:lnTo>
                  <a:lnTo>
                    <a:pt x="58" y="4"/>
                  </a:lnTo>
                  <a:lnTo>
                    <a:pt x="63" y="2"/>
                  </a:lnTo>
                  <a:lnTo>
                    <a:pt x="69" y="0"/>
                  </a:lnTo>
                  <a:lnTo>
                    <a:pt x="76" y="0"/>
                  </a:lnTo>
                  <a:lnTo>
                    <a:pt x="79" y="2"/>
                  </a:lnTo>
                  <a:lnTo>
                    <a:pt x="90" y="5"/>
                  </a:lnTo>
                  <a:lnTo>
                    <a:pt x="99" y="13"/>
                  </a:lnTo>
                  <a:lnTo>
                    <a:pt x="113" y="27"/>
                  </a:lnTo>
                  <a:lnTo>
                    <a:pt x="118" y="34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18" y="39"/>
                  </a:lnTo>
                  <a:lnTo>
                    <a:pt x="113" y="44"/>
                  </a:lnTo>
                  <a:lnTo>
                    <a:pt x="100" y="60"/>
                  </a:lnTo>
                  <a:lnTo>
                    <a:pt x="91" y="67"/>
                  </a:lnTo>
                  <a:lnTo>
                    <a:pt x="83" y="72"/>
                  </a:lnTo>
                  <a:lnTo>
                    <a:pt x="77" y="72"/>
                  </a:lnTo>
                  <a:lnTo>
                    <a:pt x="72" y="74"/>
                  </a:lnTo>
                  <a:lnTo>
                    <a:pt x="67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49" y="64"/>
                  </a:lnTo>
                  <a:lnTo>
                    <a:pt x="35" y="55"/>
                  </a:lnTo>
                  <a:lnTo>
                    <a:pt x="19" y="44"/>
                  </a:lnTo>
                  <a:lnTo>
                    <a:pt x="9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232" name="Freeform 520"/>
            <p:cNvSpPr>
              <a:spLocks/>
            </p:cNvSpPr>
            <p:nvPr/>
          </p:nvSpPr>
          <p:spPr bwMode="auto">
            <a:xfrm>
              <a:off x="7388225" y="6510338"/>
              <a:ext cx="100013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9" y="35"/>
                </a:cxn>
                <a:cxn ang="0">
                  <a:pos x="18" y="32"/>
                </a:cxn>
                <a:cxn ang="0">
                  <a:pos x="34" y="21"/>
                </a:cxn>
                <a:cxn ang="0">
                  <a:pos x="48" y="11"/>
                </a:cxn>
                <a:cxn ang="0">
                  <a:pos x="58" y="4"/>
                </a:cxn>
                <a:cxn ang="0">
                  <a:pos x="58" y="4"/>
                </a:cxn>
                <a:cxn ang="0">
                  <a:pos x="64" y="2"/>
                </a:cxn>
                <a:cxn ang="0">
                  <a:pos x="71" y="0"/>
                </a:cxn>
                <a:cxn ang="0">
                  <a:pos x="76" y="0"/>
                </a:cxn>
                <a:cxn ang="0">
                  <a:pos x="81" y="2"/>
                </a:cxn>
                <a:cxn ang="0">
                  <a:pos x="90" y="5"/>
                </a:cxn>
                <a:cxn ang="0">
                  <a:pos x="99" y="13"/>
                </a:cxn>
                <a:cxn ang="0">
                  <a:pos x="113" y="27"/>
                </a:cxn>
                <a:cxn ang="0">
                  <a:pos x="120" y="34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20" y="39"/>
                </a:cxn>
                <a:cxn ang="0">
                  <a:pos x="113" y="44"/>
                </a:cxn>
                <a:cxn ang="0">
                  <a:pos x="101" y="60"/>
                </a:cxn>
                <a:cxn ang="0">
                  <a:pos x="92" y="67"/>
                </a:cxn>
                <a:cxn ang="0">
                  <a:pos x="83" y="72"/>
                </a:cxn>
                <a:cxn ang="0">
                  <a:pos x="78" y="72"/>
                </a:cxn>
                <a:cxn ang="0">
                  <a:pos x="72" y="74"/>
                </a:cxn>
                <a:cxn ang="0">
                  <a:pos x="67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51" y="64"/>
                </a:cxn>
                <a:cxn ang="0">
                  <a:pos x="35" y="55"/>
                </a:cxn>
                <a:cxn ang="0">
                  <a:pos x="20" y="44"/>
                </a:cxn>
                <a:cxn ang="0">
                  <a:pos x="11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5" h="74">
                  <a:moveTo>
                    <a:pt x="0" y="39"/>
                  </a:moveTo>
                  <a:lnTo>
                    <a:pt x="0" y="39"/>
                  </a:lnTo>
                  <a:lnTo>
                    <a:pt x="9" y="35"/>
                  </a:lnTo>
                  <a:lnTo>
                    <a:pt x="18" y="32"/>
                  </a:lnTo>
                  <a:lnTo>
                    <a:pt x="34" y="21"/>
                  </a:lnTo>
                  <a:lnTo>
                    <a:pt x="48" y="11"/>
                  </a:lnTo>
                  <a:lnTo>
                    <a:pt x="58" y="4"/>
                  </a:lnTo>
                  <a:lnTo>
                    <a:pt x="58" y="4"/>
                  </a:lnTo>
                  <a:lnTo>
                    <a:pt x="64" y="2"/>
                  </a:lnTo>
                  <a:lnTo>
                    <a:pt x="71" y="0"/>
                  </a:lnTo>
                  <a:lnTo>
                    <a:pt x="76" y="0"/>
                  </a:lnTo>
                  <a:lnTo>
                    <a:pt x="81" y="2"/>
                  </a:lnTo>
                  <a:lnTo>
                    <a:pt x="90" y="5"/>
                  </a:lnTo>
                  <a:lnTo>
                    <a:pt x="99" y="13"/>
                  </a:lnTo>
                  <a:lnTo>
                    <a:pt x="113" y="27"/>
                  </a:lnTo>
                  <a:lnTo>
                    <a:pt x="120" y="34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20" y="39"/>
                  </a:lnTo>
                  <a:lnTo>
                    <a:pt x="113" y="44"/>
                  </a:lnTo>
                  <a:lnTo>
                    <a:pt x="101" y="60"/>
                  </a:lnTo>
                  <a:lnTo>
                    <a:pt x="92" y="67"/>
                  </a:lnTo>
                  <a:lnTo>
                    <a:pt x="83" y="72"/>
                  </a:lnTo>
                  <a:lnTo>
                    <a:pt x="78" y="72"/>
                  </a:lnTo>
                  <a:lnTo>
                    <a:pt x="72" y="74"/>
                  </a:lnTo>
                  <a:lnTo>
                    <a:pt x="67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51" y="64"/>
                  </a:lnTo>
                  <a:lnTo>
                    <a:pt x="35" y="55"/>
                  </a:lnTo>
                  <a:lnTo>
                    <a:pt x="20" y="44"/>
                  </a:lnTo>
                  <a:lnTo>
                    <a:pt x="11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233" name="Freeform 521"/>
            <p:cNvSpPr>
              <a:spLocks/>
            </p:cNvSpPr>
            <p:nvPr/>
          </p:nvSpPr>
          <p:spPr bwMode="auto">
            <a:xfrm>
              <a:off x="7270750" y="6510338"/>
              <a:ext cx="98425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7" y="35"/>
                </a:cxn>
                <a:cxn ang="0">
                  <a:pos x="16" y="32"/>
                </a:cxn>
                <a:cxn ang="0">
                  <a:pos x="32" y="21"/>
                </a:cxn>
                <a:cxn ang="0">
                  <a:pos x="48" y="11"/>
                </a:cxn>
                <a:cxn ang="0">
                  <a:pos x="57" y="4"/>
                </a:cxn>
                <a:cxn ang="0">
                  <a:pos x="57" y="4"/>
                </a:cxn>
                <a:cxn ang="0">
                  <a:pos x="64" y="2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80" y="2"/>
                </a:cxn>
                <a:cxn ang="0">
                  <a:pos x="88" y="5"/>
                </a:cxn>
                <a:cxn ang="0">
                  <a:pos x="97" y="13"/>
                </a:cxn>
                <a:cxn ang="0">
                  <a:pos x="111" y="27"/>
                </a:cxn>
                <a:cxn ang="0">
                  <a:pos x="118" y="34"/>
                </a:cxn>
                <a:cxn ang="0">
                  <a:pos x="124" y="35"/>
                </a:cxn>
                <a:cxn ang="0">
                  <a:pos x="124" y="35"/>
                </a:cxn>
                <a:cxn ang="0">
                  <a:pos x="118" y="39"/>
                </a:cxn>
                <a:cxn ang="0">
                  <a:pos x="113" y="44"/>
                </a:cxn>
                <a:cxn ang="0">
                  <a:pos x="99" y="60"/>
                </a:cxn>
                <a:cxn ang="0">
                  <a:pos x="92" y="67"/>
                </a:cxn>
                <a:cxn ang="0">
                  <a:pos x="81" y="72"/>
                </a:cxn>
                <a:cxn ang="0">
                  <a:pos x="78" y="72"/>
                </a:cxn>
                <a:cxn ang="0">
                  <a:pos x="73" y="74"/>
                </a:cxn>
                <a:cxn ang="0">
                  <a:pos x="65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50" y="64"/>
                </a:cxn>
                <a:cxn ang="0">
                  <a:pos x="36" y="55"/>
                </a:cxn>
                <a:cxn ang="0">
                  <a:pos x="18" y="44"/>
                </a:cxn>
                <a:cxn ang="0">
                  <a:pos x="9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4" h="74">
                  <a:moveTo>
                    <a:pt x="0" y="39"/>
                  </a:moveTo>
                  <a:lnTo>
                    <a:pt x="0" y="39"/>
                  </a:lnTo>
                  <a:lnTo>
                    <a:pt x="7" y="35"/>
                  </a:lnTo>
                  <a:lnTo>
                    <a:pt x="16" y="32"/>
                  </a:lnTo>
                  <a:lnTo>
                    <a:pt x="32" y="21"/>
                  </a:lnTo>
                  <a:lnTo>
                    <a:pt x="48" y="11"/>
                  </a:lnTo>
                  <a:lnTo>
                    <a:pt x="57" y="4"/>
                  </a:lnTo>
                  <a:lnTo>
                    <a:pt x="57" y="4"/>
                  </a:lnTo>
                  <a:lnTo>
                    <a:pt x="64" y="2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80" y="2"/>
                  </a:lnTo>
                  <a:lnTo>
                    <a:pt x="88" y="5"/>
                  </a:lnTo>
                  <a:lnTo>
                    <a:pt x="97" y="13"/>
                  </a:lnTo>
                  <a:lnTo>
                    <a:pt x="111" y="27"/>
                  </a:lnTo>
                  <a:lnTo>
                    <a:pt x="118" y="34"/>
                  </a:lnTo>
                  <a:lnTo>
                    <a:pt x="124" y="35"/>
                  </a:lnTo>
                  <a:lnTo>
                    <a:pt x="124" y="35"/>
                  </a:lnTo>
                  <a:lnTo>
                    <a:pt x="118" y="39"/>
                  </a:lnTo>
                  <a:lnTo>
                    <a:pt x="113" y="44"/>
                  </a:lnTo>
                  <a:lnTo>
                    <a:pt x="99" y="60"/>
                  </a:lnTo>
                  <a:lnTo>
                    <a:pt x="92" y="67"/>
                  </a:lnTo>
                  <a:lnTo>
                    <a:pt x="81" y="72"/>
                  </a:lnTo>
                  <a:lnTo>
                    <a:pt x="78" y="72"/>
                  </a:lnTo>
                  <a:lnTo>
                    <a:pt x="73" y="74"/>
                  </a:lnTo>
                  <a:lnTo>
                    <a:pt x="65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50" y="64"/>
                  </a:lnTo>
                  <a:lnTo>
                    <a:pt x="36" y="55"/>
                  </a:lnTo>
                  <a:lnTo>
                    <a:pt x="18" y="44"/>
                  </a:lnTo>
                  <a:lnTo>
                    <a:pt x="9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234" name="Freeform 522"/>
            <p:cNvSpPr>
              <a:spLocks/>
            </p:cNvSpPr>
            <p:nvPr/>
          </p:nvSpPr>
          <p:spPr bwMode="auto">
            <a:xfrm>
              <a:off x="7151688" y="6510338"/>
              <a:ext cx="100013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8" y="35"/>
                </a:cxn>
                <a:cxn ang="0">
                  <a:pos x="17" y="32"/>
                </a:cxn>
                <a:cxn ang="0">
                  <a:pos x="33" y="21"/>
                </a:cxn>
                <a:cxn ang="0">
                  <a:pos x="47" y="11"/>
                </a:cxn>
                <a:cxn ang="0">
                  <a:pos x="58" y="4"/>
                </a:cxn>
                <a:cxn ang="0">
                  <a:pos x="58" y="4"/>
                </a:cxn>
                <a:cxn ang="0">
                  <a:pos x="63" y="2"/>
                </a:cxn>
                <a:cxn ang="0">
                  <a:pos x="68" y="0"/>
                </a:cxn>
                <a:cxn ang="0">
                  <a:pos x="74" y="0"/>
                </a:cxn>
                <a:cxn ang="0">
                  <a:pos x="79" y="2"/>
                </a:cxn>
                <a:cxn ang="0">
                  <a:pos x="89" y="5"/>
                </a:cxn>
                <a:cxn ang="0">
                  <a:pos x="96" y="13"/>
                </a:cxn>
                <a:cxn ang="0">
                  <a:pos x="112" y="27"/>
                </a:cxn>
                <a:cxn ang="0">
                  <a:pos x="118" y="34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18" y="39"/>
                </a:cxn>
                <a:cxn ang="0">
                  <a:pos x="112" y="44"/>
                </a:cxn>
                <a:cxn ang="0">
                  <a:pos x="98" y="60"/>
                </a:cxn>
                <a:cxn ang="0">
                  <a:pos x="91" y="67"/>
                </a:cxn>
                <a:cxn ang="0">
                  <a:pos x="82" y="72"/>
                </a:cxn>
                <a:cxn ang="0">
                  <a:pos x="77" y="72"/>
                </a:cxn>
                <a:cxn ang="0">
                  <a:pos x="72" y="74"/>
                </a:cxn>
                <a:cxn ang="0">
                  <a:pos x="67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49" y="64"/>
                </a:cxn>
                <a:cxn ang="0">
                  <a:pos x="35" y="55"/>
                </a:cxn>
                <a:cxn ang="0">
                  <a:pos x="17" y="44"/>
                </a:cxn>
                <a:cxn ang="0">
                  <a:pos x="8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5" h="74">
                  <a:moveTo>
                    <a:pt x="0" y="39"/>
                  </a:moveTo>
                  <a:lnTo>
                    <a:pt x="0" y="39"/>
                  </a:lnTo>
                  <a:lnTo>
                    <a:pt x="8" y="35"/>
                  </a:lnTo>
                  <a:lnTo>
                    <a:pt x="17" y="32"/>
                  </a:lnTo>
                  <a:lnTo>
                    <a:pt x="33" y="21"/>
                  </a:lnTo>
                  <a:lnTo>
                    <a:pt x="47" y="11"/>
                  </a:lnTo>
                  <a:lnTo>
                    <a:pt x="58" y="4"/>
                  </a:lnTo>
                  <a:lnTo>
                    <a:pt x="58" y="4"/>
                  </a:lnTo>
                  <a:lnTo>
                    <a:pt x="63" y="2"/>
                  </a:lnTo>
                  <a:lnTo>
                    <a:pt x="68" y="0"/>
                  </a:lnTo>
                  <a:lnTo>
                    <a:pt x="74" y="0"/>
                  </a:lnTo>
                  <a:lnTo>
                    <a:pt x="79" y="2"/>
                  </a:lnTo>
                  <a:lnTo>
                    <a:pt x="89" y="5"/>
                  </a:lnTo>
                  <a:lnTo>
                    <a:pt x="96" y="13"/>
                  </a:lnTo>
                  <a:lnTo>
                    <a:pt x="112" y="27"/>
                  </a:lnTo>
                  <a:lnTo>
                    <a:pt x="118" y="34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18" y="39"/>
                  </a:lnTo>
                  <a:lnTo>
                    <a:pt x="112" y="44"/>
                  </a:lnTo>
                  <a:lnTo>
                    <a:pt x="98" y="60"/>
                  </a:lnTo>
                  <a:lnTo>
                    <a:pt x="91" y="67"/>
                  </a:lnTo>
                  <a:lnTo>
                    <a:pt x="82" y="72"/>
                  </a:lnTo>
                  <a:lnTo>
                    <a:pt x="77" y="72"/>
                  </a:lnTo>
                  <a:lnTo>
                    <a:pt x="72" y="74"/>
                  </a:lnTo>
                  <a:lnTo>
                    <a:pt x="67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49" y="64"/>
                  </a:lnTo>
                  <a:lnTo>
                    <a:pt x="35" y="55"/>
                  </a:lnTo>
                  <a:lnTo>
                    <a:pt x="17" y="44"/>
                  </a:lnTo>
                  <a:lnTo>
                    <a:pt x="8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235" name="Freeform 523"/>
            <p:cNvSpPr>
              <a:spLocks/>
            </p:cNvSpPr>
            <p:nvPr/>
          </p:nvSpPr>
          <p:spPr bwMode="auto">
            <a:xfrm>
              <a:off x="7032625" y="6510338"/>
              <a:ext cx="100013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9" y="35"/>
                </a:cxn>
                <a:cxn ang="0">
                  <a:pos x="18" y="32"/>
                </a:cxn>
                <a:cxn ang="0">
                  <a:pos x="33" y="21"/>
                </a:cxn>
                <a:cxn ang="0">
                  <a:pos x="47" y="11"/>
                </a:cxn>
                <a:cxn ang="0">
                  <a:pos x="58" y="4"/>
                </a:cxn>
                <a:cxn ang="0">
                  <a:pos x="58" y="4"/>
                </a:cxn>
                <a:cxn ang="0">
                  <a:pos x="63" y="2"/>
                </a:cxn>
                <a:cxn ang="0">
                  <a:pos x="70" y="0"/>
                </a:cxn>
                <a:cxn ang="0">
                  <a:pos x="76" y="0"/>
                </a:cxn>
                <a:cxn ang="0">
                  <a:pos x="81" y="2"/>
                </a:cxn>
                <a:cxn ang="0">
                  <a:pos x="90" y="5"/>
                </a:cxn>
                <a:cxn ang="0">
                  <a:pos x="99" y="13"/>
                </a:cxn>
                <a:cxn ang="0">
                  <a:pos x="113" y="27"/>
                </a:cxn>
                <a:cxn ang="0">
                  <a:pos x="120" y="34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20" y="39"/>
                </a:cxn>
                <a:cxn ang="0">
                  <a:pos x="113" y="44"/>
                </a:cxn>
                <a:cxn ang="0">
                  <a:pos x="100" y="60"/>
                </a:cxn>
                <a:cxn ang="0">
                  <a:pos x="92" y="67"/>
                </a:cxn>
                <a:cxn ang="0">
                  <a:pos x="83" y="72"/>
                </a:cxn>
                <a:cxn ang="0">
                  <a:pos x="77" y="72"/>
                </a:cxn>
                <a:cxn ang="0">
                  <a:pos x="72" y="74"/>
                </a:cxn>
                <a:cxn ang="0">
                  <a:pos x="67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49" y="64"/>
                </a:cxn>
                <a:cxn ang="0">
                  <a:pos x="35" y="55"/>
                </a:cxn>
                <a:cxn ang="0">
                  <a:pos x="19" y="44"/>
                </a:cxn>
                <a:cxn ang="0">
                  <a:pos x="11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5" h="74">
                  <a:moveTo>
                    <a:pt x="0" y="39"/>
                  </a:moveTo>
                  <a:lnTo>
                    <a:pt x="0" y="39"/>
                  </a:lnTo>
                  <a:lnTo>
                    <a:pt x="9" y="35"/>
                  </a:lnTo>
                  <a:lnTo>
                    <a:pt x="18" y="32"/>
                  </a:lnTo>
                  <a:lnTo>
                    <a:pt x="33" y="21"/>
                  </a:lnTo>
                  <a:lnTo>
                    <a:pt x="47" y="11"/>
                  </a:lnTo>
                  <a:lnTo>
                    <a:pt x="58" y="4"/>
                  </a:lnTo>
                  <a:lnTo>
                    <a:pt x="58" y="4"/>
                  </a:lnTo>
                  <a:lnTo>
                    <a:pt x="63" y="2"/>
                  </a:lnTo>
                  <a:lnTo>
                    <a:pt x="70" y="0"/>
                  </a:lnTo>
                  <a:lnTo>
                    <a:pt x="76" y="0"/>
                  </a:lnTo>
                  <a:lnTo>
                    <a:pt x="81" y="2"/>
                  </a:lnTo>
                  <a:lnTo>
                    <a:pt x="90" y="5"/>
                  </a:lnTo>
                  <a:lnTo>
                    <a:pt x="99" y="13"/>
                  </a:lnTo>
                  <a:lnTo>
                    <a:pt x="113" y="27"/>
                  </a:lnTo>
                  <a:lnTo>
                    <a:pt x="120" y="34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20" y="39"/>
                  </a:lnTo>
                  <a:lnTo>
                    <a:pt x="113" y="44"/>
                  </a:lnTo>
                  <a:lnTo>
                    <a:pt x="100" y="60"/>
                  </a:lnTo>
                  <a:lnTo>
                    <a:pt x="92" y="67"/>
                  </a:lnTo>
                  <a:lnTo>
                    <a:pt x="83" y="72"/>
                  </a:lnTo>
                  <a:lnTo>
                    <a:pt x="77" y="72"/>
                  </a:lnTo>
                  <a:lnTo>
                    <a:pt x="72" y="74"/>
                  </a:lnTo>
                  <a:lnTo>
                    <a:pt x="67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49" y="64"/>
                  </a:lnTo>
                  <a:lnTo>
                    <a:pt x="35" y="55"/>
                  </a:lnTo>
                  <a:lnTo>
                    <a:pt x="19" y="44"/>
                  </a:lnTo>
                  <a:lnTo>
                    <a:pt x="11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236" name="Freeform 524"/>
            <p:cNvSpPr>
              <a:spLocks/>
            </p:cNvSpPr>
            <p:nvPr/>
          </p:nvSpPr>
          <p:spPr bwMode="auto">
            <a:xfrm>
              <a:off x="6916738" y="6510338"/>
              <a:ext cx="96838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7" y="35"/>
                </a:cxn>
                <a:cxn ang="0">
                  <a:pos x="16" y="32"/>
                </a:cxn>
                <a:cxn ang="0">
                  <a:pos x="32" y="21"/>
                </a:cxn>
                <a:cxn ang="0">
                  <a:pos x="46" y="11"/>
                </a:cxn>
                <a:cxn ang="0">
                  <a:pos x="56" y="4"/>
                </a:cxn>
                <a:cxn ang="0">
                  <a:pos x="56" y="4"/>
                </a:cxn>
                <a:cxn ang="0">
                  <a:pos x="63" y="2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79" y="2"/>
                </a:cxn>
                <a:cxn ang="0">
                  <a:pos x="88" y="5"/>
                </a:cxn>
                <a:cxn ang="0">
                  <a:pos x="97" y="13"/>
                </a:cxn>
                <a:cxn ang="0">
                  <a:pos x="111" y="27"/>
                </a:cxn>
                <a:cxn ang="0">
                  <a:pos x="118" y="34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9"/>
                </a:cxn>
                <a:cxn ang="0">
                  <a:pos x="113" y="44"/>
                </a:cxn>
                <a:cxn ang="0">
                  <a:pos x="99" y="60"/>
                </a:cxn>
                <a:cxn ang="0">
                  <a:pos x="90" y="67"/>
                </a:cxn>
                <a:cxn ang="0">
                  <a:pos x="81" y="72"/>
                </a:cxn>
                <a:cxn ang="0">
                  <a:pos x="76" y="72"/>
                </a:cxn>
                <a:cxn ang="0">
                  <a:pos x="70" y="74"/>
                </a:cxn>
                <a:cxn ang="0">
                  <a:pos x="65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49" y="64"/>
                </a:cxn>
                <a:cxn ang="0">
                  <a:pos x="35" y="55"/>
                </a:cxn>
                <a:cxn ang="0">
                  <a:pos x="18" y="44"/>
                </a:cxn>
                <a:cxn ang="0">
                  <a:pos x="9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3" h="74">
                  <a:moveTo>
                    <a:pt x="0" y="39"/>
                  </a:moveTo>
                  <a:lnTo>
                    <a:pt x="0" y="39"/>
                  </a:lnTo>
                  <a:lnTo>
                    <a:pt x="7" y="35"/>
                  </a:lnTo>
                  <a:lnTo>
                    <a:pt x="16" y="32"/>
                  </a:lnTo>
                  <a:lnTo>
                    <a:pt x="32" y="21"/>
                  </a:lnTo>
                  <a:lnTo>
                    <a:pt x="46" y="11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63" y="2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79" y="2"/>
                  </a:lnTo>
                  <a:lnTo>
                    <a:pt x="88" y="5"/>
                  </a:lnTo>
                  <a:lnTo>
                    <a:pt x="97" y="13"/>
                  </a:lnTo>
                  <a:lnTo>
                    <a:pt x="111" y="27"/>
                  </a:lnTo>
                  <a:lnTo>
                    <a:pt x="118" y="34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9"/>
                  </a:lnTo>
                  <a:lnTo>
                    <a:pt x="113" y="44"/>
                  </a:lnTo>
                  <a:lnTo>
                    <a:pt x="99" y="60"/>
                  </a:lnTo>
                  <a:lnTo>
                    <a:pt x="90" y="67"/>
                  </a:lnTo>
                  <a:lnTo>
                    <a:pt x="81" y="72"/>
                  </a:lnTo>
                  <a:lnTo>
                    <a:pt x="76" y="72"/>
                  </a:lnTo>
                  <a:lnTo>
                    <a:pt x="70" y="74"/>
                  </a:lnTo>
                  <a:lnTo>
                    <a:pt x="65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49" y="64"/>
                  </a:lnTo>
                  <a:lnTo>
                    <a:pt x="35" y="55"/>
                  </a:lnTo>
                  <a:lnTo>
                    <a:pt x="18" y="44"/>
                  </a:lnTo>
                  <a:lnTo>
                    <a:pt x="9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237" name="Freeform 525"/>
            <p:cNvSpPr>
              <a:spLocks/>
            </p:cNvSpPr>
            <p:nvPr/>
          </p:nvSpPr>
          <p:spPr bwMode="auto">
            <a:xfrm>
              <a:off x="6797675" y="6510338"/>
              <a:ext cx="96838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9" y="35"/>
                </a:cxn>
                <a:cxn ang="0">
                  <a:pos x="16" y="32"/>
                </a:cxn>
                <a:cxn ang="0">
                  <a:pos x="34" y="21"/>
                </a:cxn>
                <a:cxn ang="0">
                  <a:pos x="48" y="11"/>
                </a:cxn>
                <a:cxn ang="0">
                  <a:pos x="57" y="4"/>
                </a:cxn>
                <a:cxn ang="0">
                  <a:pos x="57" y="4"/>
                </a:cxn>
                <a:cxn ang="0">
                  <a:pos x="64" y="2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80" y="2"/>
                </a:cxn>
                <a:cxn ang="0">
                  <a:pos x="90" y="5"/>
                </a:cxn>
                <a:cxn ang="0">
                  <a:pos x="97" y="13"/>
                </a:cxn>
                <a:cxn ang="0">
                  <a:pos x="113" y="27"/>
                </a:cxn>
                <a:cxn ang="0">
                  <a:pos x="118" y="34"/>
                </a:cxn>
                <a:cxn ang="0">
                  <a:pos x="124" y="35"/>
                </a:cxn>
                <a:cxn ang="0">
                  <a:pos x="124" y="35"/>
                </a:cxn>
                <a:cxn ang="0">
                  <a:pos x="118" y="39"/>
                </a:cxn>
                <a:cxn ang="0">
                  <a:pos x="113" y="44"/>
                </a:cxn>
                <a:cxn ang="0">
                  <a:pos x="99" y="60"/>
                </a:cxn>
                <a:cxn ang="0">
                  <a:pos x="92" y="67"/>
                </a:cxn>
                <a:cxn ang="0">
                  <a:pos x="83" y="72"/>
                </a:cxn>
                <a:cxn ang="0">
                  <a:pos x="78" y="72"/>
                </a:cxn>
                <a:cxn ang="0">
                  <a:pos x="73" y="74"/>
                </a:cxn>
                <a:cxn ang="0">
                  <a:pos x="66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50" y="64"/>
                </a:cxn>
                <a:cxn ang="0">
                  <a:pos x="36" y="55"/>
                </a:cxn>
                <a:cxn ang="0">
                  <a:pos x="18" y="44"/>
                </a:cxn>
                <a:cxn ang="0">
                  <a:pos x="9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4" h="74">
                  <a:moveTo>
                    <a:pt x="0" y="39"/>
                  </a:moveTo>
                  <a:lnTo>
                    <a:pt x="0" y="39"/>
                  </a:lnTo>
                  <a:lnTo>
                    <a:pt x="9" y="35"/>
                  </a:lnTo>
                  <a:lnTo>
                    <a:pt x="16" y="32"/>
                  </a:lnTo>
                  <a:lnTo>
                    <a:pt x="34" y="21"/>
                  </a:lnTo>
                  <a:lnTo>
                    <a:pt x="48" y="11"/>
                  </a:lnTo>
                  <a:lnTo>
                    <a:pt x="57" y="4"/>
                  </a:lnTo>
                  <a:lnTo>
                    <a:pt x="57" y="4"/>
                  </a:lnTo>
                  <a:lnTo>
                    <a:pt x="64" y="2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80" y="2"/>
                  </a:lnTo>
                  <a:lnTo>
                    <a:pt x="90" y="5"/>
                  </a:lnTo>
                  <a:lnTo>
                    <a:pt x="97" y="13"/>
                  </a:lnTo>
                  <a:lnTo>
                    <a:pt x="113" y="27"/>
                  </a:lnTo>
                  <a:lnTo>
                    <a:pt x="118" y="34"/>
                  </a:lnTo>
                  <a:lnTo>
                    <a:pt x="124" y="35"/>
                  </a:lnTo>
                  <a:lnTo>
                    <a:pt x="124" y="35"/>
                  </a:lnTo>
                  <a:lnTo>
                    <a:pt x="118" y="39"/>
                  </a:lnTo>
                  <a:lnTo>
                    <a:pt x="113" y="44"/>
                  </a:lnTo>
                  <a:lnTo>
                    <a:pt x="99" y="60"/>
                  </a:lnTo>
                  <a:lnTo>
                    <a:pt x="92" y="67"/>
                  </a:lnTo>
                  <a:lnTo>
                    <a:pt x="83" y="72"/>
                  </a:lnTo>
                  <a:lnTo>
                    <a:pt x="78" y="72"/>
                  </a:lnTo>
                  <a:lnTo>
                    <a:pt x="73" y="74"/>
                  </a:lnTo>
                  <a:lnTo>
                    <a:pt x="66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50" y="64"/>
                  </a:lnTo>
                  <a:lnTo>
                    <a:pt x="36" y="55"/>
                  </a:lnTo>
                  <a:lnTo>
                    <a:pt x="18" y="44"/>
                  </a:lnTo>
                  <a:lnTo>
                    <a:pt x="9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238" name="Freeform 526"/>
            <p:cNvSpPr>
              <a:spLocks/>
            </p:cNvSpPr>
            <p:nvPr/>
          </p:nvSpPr>
          <p:spPr bwMode="auto">
            <a:xfrm>
              <a:off x="6678613" y="6510338"/>
              <a:ext cx="98425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8" y="35"/>
                </a:cxn>
                <a:cxn ang="0">
                  <a:pos x="17" y="32"/>
                </a:cxn>
                <a:cxn ang="0">
                  <a:pos x="33" y="21"/>
                </a:cxn>
                <a:cxn ang="0">
                  <a:pos x="47" y="11"/>
                </a:cxn>
                <a:cxn ang="0">
                  <a:pos x="58" y="4"/>
                </a:cxn>
                <a:cxn ang="0">
                  <a:pos x="58" y="4"/>
                </a:cxn>
                <a:cxn ang="0">
                  <a:pos x="63" y="2"/>
                </a:cxn>
                <a:cxn ang="0">
                  <a:pos x="70" y="0"/>
                </a:cxn>
                <a:cxn ang="0">
                  <a:pos x="75" y="0"/>
                </a:cxn>
                <a:cxn ang="0">
                  <a:pos x="81" y="2"/>
                </a:cxn>
                <a:cxn ang="0">
                  <a:pos x="89" y="5"/>
                </a:cxn>
                <a:cxn ang="0">
                  <a:pos x="98" y="13"/>
                </a:cxn>
                <a:cxn ang="0">
                  <a:pos x="112" y="27"/>
                </a:cxn>
                <a:cxn ang="0">
                  <a:pos x="118" y="34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19" y="39"/>
                </a:cxn>
                <a:cxn ang="0">
                  <a:pos x="112" y="44"/>
                </a:cxn>
                <a:cxn ang="0">
                  <a:pos x="100" y="60"/>
                </a:cxn>
                <a:cxn ang="0">
                  <a:pos x="91" y="67"/>
                </a:cxn>
                <a:cxn ang="0">
                  <a:pos x="82" y="72"/>
                </a:cxn>
                <a:cxn ang="0">
                  <a:pos x="77" y="72"/>
                </a:cxn>
                <a:cxn ang="0">
                  <a:pos x="72" y="74"/>
                </a:cxn>
                <a:cxn ang="0">
                  <a:pos x="67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49" y="64"/>
                </a:cxn>
                <a:cxn ang="0">
                  <a:pos x="35" y="55"/>
                </a:cxn>
                <a:cxn ang="0">
                  <a:pos x="19" y="44"/>
                </a:cxn>
                <a:cxn ang="0">
                  <a:pos x="8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5" h="74">
                  <a:moveTo>
                    <a:pt x="0" y="39"/>
                  </a:moveTo>
                  <a:lnTo>
                    <a:pt x="0" y="39"/>
                  </a:lnTo>
                  <a:lnTo>
                    <a:pt x="8" y="35"/>
                  </a:lnTo>
                  <a:lnTo>
                    <a:pt x="17" y="32"/>
                  </a:lnTo>
                  <a:lnTo>
                    <a:pt x="33" y="21"/>
                  </a:lnTo>
                  <a:lnTo>
                    <a:pt x="47" y="11"/>
                  </a:lnTo>
                  <a:lnTo>
                    <a:pt x="58" y="4"/>
                  </a:lnTo>
                  <a:lnTo>
                    <a:pt x="58" y="4"/>
                  </a:lnTo>
                  <a:lnTo>
                    <a:pt x="63" y="2"/>
                  </a:lnTo>
                  <a:lnTo>
                    <a:pt x="70" y="0"/>
                  </a:lnTo>
                  <a:lnTo>
                    <a:pt x="75" y="0"/>
                  </a:lnTo>
                  <a:lnTo>
                    <a:pt x="81" y="2"/>
                  </a:lnTo>
                  <a:lnTo>
                    <a:pt x="89" y="5"/>
                  </a:lnTo>
                  <a:lnTo>
                    <a:pt x="98" y="13"/>
                  </a:lnTo>
                  <a:lnTo>
                    <a:pt x="112" y="27"/>
                  </a:lnTo>
                  <a:lnTo>
                    <a:pt x="118" y="34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19" y="39"/>
                  </a:lnTo>
                  <a:lnTo>
                    <a:pt x="112" y="44"/>
                  </a:lnTo>
                  <a:lnTo>
                    <a:pt x="100" y="60"/>
                  </a:lnTo>
                  <a:lnTo>
                    <a:pt x="91" y="67"/>
                  </a:lnTo>
                  <a:lnTo>
                    <a:pt x="82" y="72"/>
                  </a:lnTo>
                  <a:lnTo>
                    <a:pt x="77" y="72"/>
                  </a:lnTo>
                  <a:lnTo>
                    <a:pt x="72" y="74"/>
                  </a:lnTo>
                  <a:lnTo>
                    <a:pt x="67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49" y="64"/>
                  </a:lnTo>
                  <a:lnTo>
                    <a:pt x="35" y="55"/>
                  </a:lnTo>
                  <a:lnTo>
                    <a:pt x="19" y="44"/>
                  </a:lnTo>
                  <a:lnTo>
                    <a:pt x="8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239" name="Freeform 527"/>
            <p:cNvSpPr>
              <a:spLocks/>
            </p:cNvSpPr>
            <p:nvPr/>
          </p:nvSpPr>
          <p:spPr bwMode="auto">
            <a:xfrm>
              <a:off x="6561138" y="6510338"/>
              <a:ext cx="98425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7" y="35"/>
                </a:cxn>
                <a:cxn ang="0">
                  <a:pos x="16" y="32"/>
                </a:cxn>
                <a:cxn ang="0">
                  <a:pos x="31" y="21"/>
                </a:cxn>
                <a:cxn ang="0">
                  <a:pos x="46" y="11"/>
                </a:cxn>
                <a:cxn ang="0">
                  <a:pos x="56" y="4"/>
                </a:cxn>
                <a:cxn ang="0">
                  <a:pos x="56" y="4"/>
                </a:cxn>
                <a:cxn ang="0">
                  <a:pos x="63" y="2"/>
                </a:cxn>
                <a:cxn ang="0">
                  <a:pos x="68" y="0"/>
                </a:cxn>
                <a:cxn ang="0">
                  <a:pos x="74" y="0"/>
                </a:cxn>
                <a:cxn ang="0">
                  <a:pos x="79" y="2"/>
                </a:cxn>
                <a:cxn ang="0">
                  <a:pos x="88" y="5"/>
                </a:cxn>
                <a:cxn ang="0">
                  <a:pos x="97" y="13"/>
                </a:cxn>
                <a:cxn ang="0">
                  <a:pos x="111" y="27"/>
                </a:cxn>
                <a:cxn ang="0">
                  <a:pos x="118" y="34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9"/>
                </a:cxn>
                <a:cxn ang="0">
                  <a:pos x="111" y="44"/>
                </a:cxn>
                <a:cxn ang="0">
                  <a:pos x="98" y="60"/>
                </a:cxn>
                <a:cxn ang="0">
                  <a:pos x="90" y="67"/>
                </a:cxn>
                <a:cxn ang="0">
                  <a:pos x="81" y="72"/>
                </a:cxn>
                <a:cxn ang="0">
                  <a:pos x="75" y="72"/>
                </a:cxn>
                <a:cxn ang="0">
                  <a:pos x="70" y="74"/>
                </a:cxn>
                <a:cxn ang="0">
                  <a:pos x="65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49" y="64"/>
                </a:cxn>
                <a:cxn ang="0">
                  <a:pos x="35" y="55"/>
                </a:cxn>
                <a:cxn ang="0">
                  <a:pos x="17" y="44"/>
                </a:cxn>
                <a:cxn ang="0">
                  <a:pos x="9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3" h="74">
                  <a:moveTo>
                    <a:pt x="0" y="39"/>
                  </a:moveTo>
                  <a:lnTo>
                    <a:pt x="0" y="39"/>
                  </a:lnTo>
                  <a:lnTo>
                    <a:pt x="7" y="35"/>
                  </a:lnTo>
                  <a:lnTo>
                    <a:pt x="16" y="32"/>
                  </a:lnTo>
                  <a:lnTo>
                    <a:pt x="31" y="21"/>
                  </a:lnTo>
                  <a:lnTo>
                    <a:pt x="46" y="11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63" y="2"/>
                  </a:lnTo>
                  <a:lnTo>
                    <a:pt x="68" y="0"/>
                  </a:lnTo>
                  <a:lnTo>
                    <a:pt x="74" y="0"/>
                  </a:lnTo>
                  <a:lnTo>
                    <a:pt x="79" y="2"/>
                  </a:lnTo>
                  <a:lnTo>
                    <a:pt x="88" y="5"/>
                  </a:lnTo>
                  <a:lnTo>
                    <a:pt x="97" y="13"/>
                  </a:lnTo>
                  <a:lnTo>
                    <a:pt x="111" y="27"/>
                  </a:lnTo>
                  <a:lnTo>
                    <a:pt x="118" y="34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9"/>
                  </a:lnTo>
                  <a:lnTo>
                    <a:pt x="111" y="44"/>
                  </a:lnTo>
                  <a:lnTo>
                    <a:pt x="98" y="60"/>
                  </a:lnTo>
                  <a:lnTo>
                    <a:pt x="90" y="67"/>
                  </a:lnTo>
                  <a:lnTo>
                    <a:pt x="81" y="72"/>
                  </a:lnTo>
                  <a:lnTo>
                    <a:pt x="75" y="72"/>
                  </a:lnTo>
                  <a:lnTo>
                    <a:pt x="70" y="74"/>
                  </a:lnTo>
                  <a:lnTo>
                    <a:pt x="65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49" y="64"/>
                  </a:lnTo>
                  <a:lnTo>
                    <a:pt x="35" y="55"/>
                  </a:lnTo>
                  <a:lnTo>
                    <a:pt x="17" y="44"/>
                  </a:lnTo>
                  <a:lnTo>
                    <a:pt x="9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240" name="Freeform 528"/>
            <p:cNvSpPr>
              <a:spLocks/>
            </p:cNvSpPr>
            <p:nvPr/>
          </p:nvSpPr>
          <p:spPr bwMode="auto">
            <a:xfrm>
              <a:off x="6442075" y="6510338"/>
              <a:ext cx="98425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7" y="35"/>
                </a:cxn>
                <a:cxn ang="0">
                  <a:pos x="16" y="32"/>
                </a:cxn>
                <a:cxn ang="0">
                  <a:pos x="34" y="21"/>
                </a:cxn>
                <a:cxn ang="0">
                  <a:pos x="48" y="11"/>
                </a:cxn>
                <a:cxn ang="0">
                  <a:pos x="56" y="4"/>
                </a:cxn>
                <a:cxn ang="0">
                  <a:pos x="56" y="4"/>
                </a:cxn>
                <a:cxn ang="0">
                  <a:pos x="63" y="2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79" y="2"/>
                </a:cxn>
                <a:cxn ang="0">
                  <a:pos x="88" y="5"/>
                </a:cxn>
                <a:cxn ang="0">
                  <a:pos x="97" y="13"/>
                </a:cxn>
                <a:cxn ang="0">
                  <a:pos x="111" y="27"/>
                </a:cxn>
                <a:cxn ang="0">
                  <a:pos x="118" y="34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9"/>
                </a:cxn>
                <a:cxn ang="0">
                  <a:pos x="113" y="44"/>
                </a:cxn>
                <a:cxn ang="0">
                  <a:pos x="99" y="60"/>
                </a:cxn>
                <a:cxn ang="0">
                  <a:pos x="92" y="67"/>
                </a:cxn>
                <a:cxn ang="0">
                  <a:pos x="81" y="72"/>
                </a:cxn>
                <a:cxn ang="0">
                  <a:pos x="78" y="72"/>
                </a:cxn>
                <a:cxn ang="0">
                  <a:pos x="72" y="74"/>
                </a:cxn>
                <a:cxn ang="0">
                  <a:pos x="65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49" y="64"/>
                </a:cxn>
                <a:cxn ang="0">
                  <a:pos x="35" y="55"/>
                </a:cxn>
                <a:cxn ang="0">
                  <a:pos x="18" y="44"/>
                </a:cxn>
                <a:cxn ang="0">
                  <a:pos x="9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3" h="74">
                  <a:moveTo>
                    <a:pt x="0" y="39"/>
                  </a:moveTo>
                  <a:lnTo>
                    <a:pt x="0" y="39"/>
                  </a:lnTo>
                  <a:lnTo>
                    <a:pt x="7" y="35"/>
                  </a:lnTo>
                  <a:lnTo>
                    <a:pt x="16" y="32"/>
                  </a:lnTo>
                  <a:lnTo>
                    <a:pt x="34" y="21"/>
                  </a:lnTo>
                  <a:lnTo>
                    <a:pt x="48" y="11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63" y="2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79" y="2"/>
                  </a:lnTo>
                  <a:lnTo>
                    <a:pt x="88" y="5"/>
                  </a:lnTo>
                  <a:lnTo>
                    <a:pt x="97" y="13"/>
                  </a:lnTo>
                  <a:lnTo>
                    <a:pt x="111" y="27"/>
                  </a:lnTo>
                  <a:lnTo>
                    <a:pt x="118" y="34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9"/>
                  </a:lnTo>
                  <a:lnTo>
                    <a:pt x="113" y="44"/>
                  </a:lnTo>
                  <a:lnTo>
                    <a:pt x="99" y="60"/>
                  </a:lnTo>
                  <a:lnTo>
                    <a:pt x="92" y="67"/>
                  </a:lnTo>
                  <a:lnTo>
                    <a:pt x="81" y="72"/>
                  </a:lnTo>
                  <a:lnTo>
                    <a:pt x="78" y="72"/>
                  </a:lnTo>
                  <a:lnTo>
                    <a:pt x="72" y="74"/>
                  </a:lnTo>
                  <a:lnTo>
                    <a:pt x="65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49" y="64"/>
                  </a:lnTo>
                  <a:lnTo>
                    <a:pt x="35" y="55"/>
                  </a:lnTo>
                  <a:lnTo>
                    <a:pt x="18" y="44"/>
                  </a:lnTo>
                  <a:lnTo>
                    <a:pt x="9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241" name="Freeform 529"/>
            <p:cNvSpPr>
              <a:spLocks/>
            </p:cNvSpPr>
            <p:nvPr/>
          </p:nvSpPr>
          <p:spPr bwMode="auto">
            <a:xfrm>
              <a:off x="6323013" y="6510338"/>
              <a:ext cx="100013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9" y="35"/>
                </a:cxn>
                <a:cxn ang="0">
                  <a:pos x="18" y="32"/>
                </a:cxn>
                <a:cxn ang="0">
                  <a:pos x="34" y="21"/>
                </a:cxn>
                <a:cxn ang="0">
                  <a:pos x="48" y="11"/>
                </a:cxn>
                <a:cxn ang="0">
                  <a:pos x="59" y="4"/>
                </a:cxn>
                <a:cxn ang="0">
                  <a:pos x="59" y="4"/>
                </a:cxn>
                <a:cxn ang="0">
                  <a:pos x="64" y="2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80" y="2"/>
                </a:cxn>
                <a:cxn ang="0">
                  <a:pos x="90" y="5"/>
                </a:cxn>
                <a:cxn ang="0">
                  <a:pos x="99" y="13"/>
                </a:cxn>
                <a:cxn ang="0">
                  <a:pos x="113" y="27"/>
                </a:cxn>
                <a:cxn ang="0">
                  <a:pos x="118" y="34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18" y="39"/>
                </a:cxn>
                <a:cxn ang="0">
                  <a:pos x="113" y="44"/>
                </a:cxn>
                <a:cxn ang="0">
                  <a:pos x="99" y="60"/>
                </a:cxn>
                <a:cxn ang="0">
                  <a:pos x="92" y="67"/>
                </a:cxn>
                <a:cxn ang="0">
                  <a:pos x="83" y="72"/>
                </a:cxn>
                <a:cxn ang="0">
                  <a:pos x="78" y="72"/>
                </a:cxn>
                <a:cxn ang="0">
                  <a:pos x="73" y="74"/>
                </a:cxn>
                <a:cxn ang="0">
                  <a:pos x="67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50" y="64"/>
                </a:cxn>
                <a:cxn ang="0">
                  <a:pos x="36" y="55"/>
                </a:cxn>
                <a:cxn ang="0">
                  <a:pos x="18" y="44"/>
                </a:cxn>
                <a:cxn ang="0">
                  <a:pos x="9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5" h="74">
                  <a:moveTo>
                    <a:pt x="0" y="39"/>
                  </a:moveTo>
                  <a:lnTo>
                    <a:pt x="0" y="39"/>
                  </a:lnTo>
                  <a:lnTo>
                    <a:pt x="9" y="35"/>
                  </a:lnTo>
                  <a:lnTo>
                    <a:pt x="18" y="32"/>
                  </a:lnTo>
                  <a:lnTo>
                    <a:pt x="34" y="21"/>
                  </a:lnTo>
                  <a:lnTo>
                    <a:pt x="48" y="11"/>
                  </a:lnTo>
                  <a:lnTo>
                    <a:pt x="59" y="4"/>
                  </a:lnTo>
                  <a:lnTo>
                    <a:pt x="59" y="4"/>
                  </a:lnTo>
                  <a:lnTo>
                    <a:pt x="64" y="2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80" y="2"/>
                  </a:lnTo>
                  <a:lnTo>
                    <a:pt x="90" y="5"/>
                  </a:lnTo>
                  <a:lnTo>
                    <a:pt x="99" y="13"/>
                  </a:lnTo>
                  <a:lnTo>
                    <a:pt x="113" y="27"/>
                  </a:lnTo>
                  <a:lnTo>
                    <a:pt x="118" y="34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18" y="39"/>
                  </a:lnTo>
                  <a:lnTo>
                    <a:pt x="113" y="44"/>
                  </a:lnTo>
                  <a:lnTo>
                    <a:pt x="99" y="60"/>
                  </a:lnTo>
                  <a:lnTo>
                    <a:pt x="92" y="67"/>
                  </a:lnTo>
                  <a:lnTo>
                    <a:pt x="83" y="72"/>
                  </a:lnTo>
                  <a:lnTo>
                    <a:pt x="78" y="72"/>
                  </a:lnTo>
                  <a:lnTo>
                    <a:pt x="73" y="74"/>
                  </a:lnTo>
                  <a:lnTo>
                    <a:pt x="67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50" y="64"/>
                  </a:lnTo>
                  <a:lnTo>
                    <a:pt x="36" y="55"/>
                  </a:lnTo>
                  <a:lnTo>
                    <a:pt x="18" y="44"/>
                  </a:lnTo>
                  <a:lnTo>
                    <a:pt x="9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242" name="Freeform 530"/>
            <p:cNvSpPr>
              <a:spLocks/>
            </p:cNvSpPr>
            <p:nvPr/>
          </p:nvSpPr>
          <p:spPr bwMode="auto">
            <a:xfrm>
              <a:off x="6203950" y="6510338"/>
              <a:ext cx="100013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9" y="35"/>
                </a:cxn>
                <a:cxn ang="0">
                  <a:pos x="17" y="32"/>
                </a:cxn>
                <a:cxn ang="0">
                  <a:pos x="33" y="21"/>
                </a:cxn>
                <a:cxn ang="0">
                  <a:pos x="47" y="11"/>
                </a:cxn>
                <a:cxn ang="0">
                  <a:pos x="58" y="4"/>
                </a:cxn>
                <a:cxn ang="0">
                  <a:pos x="58" y="4"/>
                </a:cxn>
                <a:cxn ang="0">
                  <a:pos x="63" y="2"/>
                </a:cxn>
                <a:cxn ang="0">
                  <a:pos x="70" y="0"/>
                </a:cxn>
                <a:cxn ang="0">
                  <a:pos x="75" y="0"/>
                </a:cxn>
                <a:cxn ang="0">
                  <a:pos x="81" y="2"/>
                </a:cxn>
                <a:cxn ang="0">
                  <a:pos x="90" y="5"/>
                </a:cxn>
                <a:cxn ang="0">
                  <a:pos x="98" y="13"/>
                </a:cxn>
                <a:cxn ang="0">
                  <a:pos x="112" y="27"/>
                </a:cxn>
                <a:cxn ang="0">
                  <a:pos x="119" y="34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19" y="39"/>
                </a:cxn>
                <a:cxn ang="0">
                  <a:pos x="112" y="44"/>
                </a:cxn>
                <a:cxn ang="0">
                  <a:pos x="100" y="60"/>
                </a:cxn>
                <a:cxn ang="0">
                  <a:pos x="91" y="67"/>
                </a:cxn>
                <a:cxn ang="0">
                  <a:pos x="82" y="72"/>
                </a:cxn>
                <a:cxn ang="0">
                  <a:pos x="77" y="72"/>
                </a:cxn>
                <a:cxn ang="0">
                  <a:pos x="72" y="74"/>
                </a:cxn>
                <a:cxn ang="0">
                  <a:pos x="67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51" y="64"/>
                </a:cxn>
                <a:cxn ang="0">
                  <a:pos x="35" y="55"/>
                </a:cxn>
                <a:cxn ang="0">
                  <a:pos x="19" y="44"/>
                </a:cxn>
                <a:cxn ang="0">
                  <a:pos x="10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5" h="74">
                  <a:moveTo>
                    <a:pt x="0" y="39"/>
                  </a:moveTo>
                  <a:lnTo>
                    <a:pt x="0" y="39"/>
                  </a:lnTo>
                  <a:lnTo>
                    <a:pt x="9" y="35"/>
                  </a:lnTo>
                  <a:lnTo>
                    <a:pt x="17" y="32"/>
                  </a:lnTo>
                  <a:lnTo>
                    <a:pt x="33" y="21"/>
                  </a:lnTo>
                  <a:lnTo>
                    <a:pt x="47" y="11"/>
                  </a:lnTo>
                  <a:lnTo>
                    <a:pt x="58" y="4"/>
                  </a:lnTo>
                  <a:lnTo>
                    <a:pt x="58" y="4"/>
                  </a:lnTo>
                  <a:lnTo>
                    <a:pt x="63" y="2"/>
                  </a:lnTo>
                  <a:lnTo>
                    <a:pt x="70" y="0"/>
                  </a:lnTo>
                  <a:lnTo>
                    <a:pt x="75" y="0"/>
                  </a:lnTo>
                  <a:lnTo>
                    <a:pt x="81" y="2"/>
                  </a:lnTo>
                  <a:lnTo>
                    <a:pt x="90" y="5"/>
                  </a:lnTo>
                  <a:lnTo>
                    <a:pt x="98" y="13"/>
                  </a:lnTo>
                  <a:lnTo>
                    <a:pt x="112" y="27"/>
                  </a:lnTo>
                  <a:lnTo>
                    <a:pt x="119" y="34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19" y="39"/>
                  </a:lnTo>
                  <a:lnTo>
                    <a:pt x="112" y="44"/>
                  </a:lnTo>
                  <a:lnTo>
                    <a:pt x="100" y="60"/>
                  </a:lnTo>
                  <a:lnTo>
                    <a:pt x="91" y="67"/>
                  </a:lnTo>
                  <a:lnTo>
                    <a:pt x="82" y="72"/>
                  </a:lnTo>
                  <a:lnTo>
                    <a:pt x="77" y="72"/>
                  </a:lnTo>
                  <a:lnTo>
                    <a:pt x="72" y="74"/>
                  </a:lnTo>
                  <a:lnTo>
                    <a:pt x="67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51" y="64"/>
                  </a:lnTo>
                  <a:lnTo>
                    <a:pt x="35" y="55"/>
                  </a:lnTo>
                  <a:lnTo>
                    <a:pt x="19" y="44"/>
                  </a:lnTo>
                  <a:lnTo>
                    <a:pt x="10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243" name="Freeform 531"/>
            <p:cNvSpPr>
              <a:spLocks/>
            </p:cNvSpPr>
            <p:nvPr/>
          </p:nvSpPr>
          <p:spPr bwMode="auto">
            <a:xfrm>
              <a:off x="6086475" y="6510338"/>
              <a:ext cx="98425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7" y="35"/>
                </a:cxn>
                <a:cxn ang="0">
                  <a:pos x="16" y="32"/>
                </a:cxn>
                <a:cxn ang="0">
                  <a:pos x="32" y="21"/>
                </a:cxn>
                <a:cxn ang="0">
                  <a:pos x="46" y="11"/>
                </a:cxn>
                <a:cxn ang="0">
                  <a:pos x="56" y="4"/>
                </a:cxn>
                <a:cxn ang="0">
                  <a:pos x="56" y="4"/>
                </a:cxn>
                <a:cxn ang="0">
                  <a:pos x="63" y="2"/>
                </a:cxn>
                <a:cxn ang="0">
                  <a:pos x="68" y="0"/>
                </a:cxn>
                <a:cxn ang="0">
                  <a:pos x="74" y="0"/>
                </a:cxn>
                <a:cxn ang="0">
                  <a:pos x="79" y="2"/>
                </a:cxn>
                <a:cxn ang="0">
                  <a:pos x="88" y="5"/>
                </a:cxn>
                <a:cxn ang="0">
                  <a:pos x="97" y="13"/>
                </a:cxn>
                <a:cxn ang="0">
                  <a:pos x="111" y="27"/>
                </a:cxn>
                <a:cxn ang="0">
                  <a:pos x="118" y="34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9"/>
                </a:cxn>
                <a:cxn ang="0">
                  <a:pos x="113" y="44"/>
                </a:cxn>
                <a:cxn ang="0">
                  <a:pos x="98" y="60"/>
                </a:cxn>
                <a:cxn ang="0">
                  <a:pos x="91" y="67"/>
                </a:cxn>
                <a:cxn ang="0">
                  <a:pos x="81" y="72"/>
                </a:cxn>
                <a:cxn ang="0">
                  <a:pos x="77" y="72"/>
                </a:cxn>
                <a:cxn ang="0">
                  <a:pos x="70" y="74"/>
                </a:cxn>
                <a:cxn ang="0">
                  <a:pos x="65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49" y="64"/>
                </a:cxn>
                <a:cxn ang="0">
                  <a:pos x="35" y="55"/>
                </a:cxn>
                <a:cxn ang="0">
                  <a:pos x="17" y="44"/>
                </a:cxn>
                <a:cxn ang="0">
                  <a:pos x="9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3" h="74">
                  <a:moveTo>
                    <a:pt x="0" y="39"/>
                  </a:moveTo>
                  <a:lnTo>
                    <a:pt x="0" y="39"/>
                  </a:lnTo>
                  <a:lnTo>
                    <a:pt x="7" y="35"/>
                  </a:lnTo>
                  <a:lnTo>
                    <a:pt x="16" y="32"/>
                  </a:lnTo>
                  <a:lnTo>
                    <a:pt x="32" y="21"/>
                  </a:lnTo>
                  <a:lnTo>
                    <a:pt x="46" y="11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63" y="2"/>
                  </a:lnTo>
                  <a:lnTo>
                    <a:pt x="68" y="0"/>
                  </a:lnTo>
                  <a:lnTo>
                    <a:pt x="74" y="0"/>
                  </a:lnTo>
                  <a:lnTo>
                    <a:pt x="79" y="2"/>
                  </a:lnTo>
                  <a:lnTo>
                    <a:pt x="88" y="5"/>
                  </a:lnTo>
                  <a:lnTo>
                    <a:pt x="97" y="13"/>
                  </a:lnTo>
                  <a:lnTo>
                    <a:pt x="111" y="27"/>
                  </a:lnTo>
                  <a:lnTo>
                    <a:pt x="118" y="34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9"/>
                  </a:lnTo>
                  <a:lnTo>
                    <a:pt x="113" y="44"/>
                  </a:lnTo>
                  <a:lnTo>
                    <a:pt x="98" y="60"/>
                  </a:lnTo>
                  <a:lnTo>
                    <a:pt x="91" y="67"/>
                  </a:lnTo>
                  <a:lnTo>
                    <a:pt x="81" y="72"/>
                  </a:lnTo>
                  <a:lnTo>
                    <a:pt x="77" y="72"/>
                  </a:lnTo>
                  <a:lnTo>
                    <a:pt x="70" y="74"/>
                  </a:lnTo>
                  <a:lnTo>
                    <a:pt x="65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49" y="64"/>
                  </a:lnTo>
                  <a:lnTo>
                    <a:pt x="35" y="55"/>
                  </a:lnTo>
                  <a:lnTo>
                    <a:pt x="17" y="44"/>
                  </a:lnTo>
                  <a:lnTo>
                    <a:pt x="9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244" name="Freeform 532"/>
            <p:cNvSpPr>
              <a:spLocks/>
            </p:cNvSpPr>
            <p:nvPr/>
          </p:nvSpPr>
          <p:spPr bwMode="auto">
            <a:xfrm>
              <a:off x="5969000" y="6510338"/>
              <a:ext cx="96838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9" y="35"/>
                </a:cxn>
                <a:cxn ang="0">
                  <a:pos x="16" y="32"/>
                </a:cxn>
                <a:cxn ang="0">
                  <a:pos x="34" y="21"/>
                </a:cxn>
                <a:cxn ang="0">
                  <a:pos x="48" y="11"/>
                </a:cxn>
                <a:cxn ang="0">
                  <a:pos x="58" y="4"/>
                </a:cxn>
                <a:cxn ang="0">
                  <a:pos x="58" y="4"/>
                </a:cxn>
                <a:cxn ang="0">
                  <a:pos x="64" y="2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79" y="2"/>
                </a:cxn>
                <a:cxn ang="0">
                  <a:pos x="90" y="5"/>
                </a:cxn>
                <a:cxn ang="0">
                  <a:pos x="97" y="13"/>
                </a:cxn>
                <a:cxn ang="0">
                  <a:pos x="113" y="27"/>
                </a:cxn>
                <a:cxn ang="0">
                  <a:pos x="118" y="34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9"/>
                </a:cxn>
                <a:cxn ang="0">
                  <a:pos x="113" y="44"/>
                </a:cxn>
                <a:cxn ang="0">
                  <a:pos x="99" y="60"/>
                </a:cxn>
                <a:cxn ang="0">
                  <a:pos x="92" y="67"/>
                </a:cxn>
                <a:cxn ang="0">
                  <a:pos x="83" y="72"/>
                </a:cxn>
                <a:cxn ang="0">
                  <a:pos x="78" y="72"/>
                </a:cxn>
                <a:cxn ang="0">
                  <a:pos x="72" y="74"/>
                </a:cxn>
                <a:cxn ang="0">
                  <a:pos x="65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49" y="64"/>
                </a:cxn>
                <a:cxn ang="0">
                  <a:pos x="35" y="55"/>
                </a:cxn>
                <a:cxn ang="0">
                  <a:pos x="18" y="44"/>
                </a:cxn>
                <a:cxn ang="0">
                  <a:pos x="9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3" h="74">
                  <a:moveTo>
                    <a:pt x="0" y="39"/>
                  </a:moveTo>
                  <a:lnTo>
                    <a:pt x="0" y="39"/>
                  </a:lnTo>
                  <a:lnTo>
                    <a:pt x="9" y="35"/>
                  </a:lnTo>
                  <a:lnTo>
                    <a:pt x="16" y="32"/>
                  </a:lnTo>
                  <a:lnTo>
                    <a:pt x="34" y="21"/>
                  </a:lnTo>
                  <a:lnTo>
                    <a:pt x="48" y="11"/>
                  </a:lnTo>
                  <a:lnTo>
                    <a:pt x="58" y="4"/>
                  </a:lnTo>
                  <a:lnTo>
                    <a:pt x="58" y="4"/>
                  </a:lnTo>
                  <a:lnTo>
                    <a:pt x="64" y="2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79" y="2"/>
                  </a:lnTo>
                  <a:lnTo>
                    <a:pt x="90" y="5"/>
                  </a:lnTo>
                  <a:lnTo>
                    <a:pt x="97" y="13"/>
                  </a:lnTo>
                  <a:lnTo>
                    <a:pt x="113" y="27"/>
                  </a:lnTo>
                  <a:lnTo>
                    <a:pt x="118" y="34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9"/>
                  </a:lnTo>
                  <a:lnTo>
                    <a:pt x="113" y="44"/>
                  </a:lnTo>
                  <a:lnTo>
                    <a:pt x="99" y="60"/>
                  </a:lnTo>
                  <a:lnTo>
                    <a:pt x="92" y="67"/>
                  </a:lnTo>
                  <a:lnTo>
                    <a:pt x="83" y="72"/>
                  </a:lnTo>
                  <a:lnTo>
                    <a:pt x="78" y="72"/>
                  </a:lnTo>
                  <a:lnTo>
                    <a:pt x="72" y="74"/>
                  </a:lnTo>
                  <a:lnTo>
                    <a:pt x="65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49" y="64"/>
                  </a:lnTo>
                  <a:lnTo>
                    <a:pt x="35" y="55"/>
                  </a:lnTo>
                  <a:lnTo>
                    <a:pt x="18" y="44"/>
                  </a:lnTo>
                  <a:lnTo>
                    <a:pt x="9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245" name="Freeform 533"/>
            <p:cNvSpPr>
              <a:spLocks/>
            </p:cNvSpPr>
            <p:nvPr/>
          </p:nvSpPr>
          <p:spPr bwMode="auto">
            <a:xfrm>
              <a:off x="5849938" y="6510338"/>
              <a:ext cx="98425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9" y="35"/>
                </a:cxn>
                <a:cxn ang="0">
                  <a:pos x="18" y="32"/>
                </a:cxn>
                <a:cxn ang="0">
                  <a:pos x="34" y="21"/>
                </a:cxn>
                <a:cxn ang="0">
                  <a:pos x="48" y="11"/>
                </a:cxn>
                <a:cxn ang="0">
                  <a:pos x="59" y="4"/>
                </a:cxn>
                <a:cxn ang="0">
                  <a:pos x="59" y="4"/>
                </a:cxn>
                <a:cxn ang="0">
                  <a:pos x="64" y="2"/>
                </a:cxn>
                <a:cxn ang="0">
                  <a:pos x="71" y="0"/>
                </a:cxn>
                <a:cxn ang="0">
                  <a:pos x="76" y="0"/>
                </a:cxn>
                <a:cxn ang="0">
                  <a:pos x="81" y="2"/>
                </a:cxn>
                <a:cxn ang="0">
                  <a:pos x="90" y="5"/>
                </a:cxn>
                <a:cxn ang="0">
                  <a:pos x="99" y="13"/>
                </a:cxn>
                <a:cxn ang="0">
                  <a:pos x="113" y="27"/>
                </a:cxn>
                <a:cxn ang="0">
                  <a:pos x="118" y="34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20" y="39"/>
                </a:cxn>
                <a:cxn ang="0">
                  <a:pos x="113" y="44"/>
                </a:cxn>
                <a:cxn ang="0">
                  <a:pos x="101" y="60"/>
                </a:cxn>
                <a:cxn ang="0">
                  <a:pos x="92" y="67"/>
                </a:cxn>
                <a:cxn ang="0">
                  <a:pos x="83" y="72"/>
                </a:cxn>
                <a:cxn ang="0">
                  <a:pos x="78" y="72"/>
                </a:cxn>
                <a:cxn ang="0">
                  <a:pos x="73" y="74"/>
                </a:cxn>
                <a:cxn ang="0">
                  <a:pos x="67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50" y="64"/>
                </a:cxn>
                <a:cxn ang="0">
                  <a:pos x="36" y="55"/>
                </a:cxn>
                <a:cxn ang="0">
                  <a:pos x="20" y="44"/>
                </a:cxn>
                <a:cxn ang="0">
                  <a:pos x="9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5" h="74">
                  <a:moveTo>
                    <a:pt x="0" y="39"/>
                  </a:moveTo>
                  <a:lnTo>
                    <a:pt x="0" y="39"/>
                  </a:lnTo>
                  <a:lnTo>
                    <a:pt x="9" y="35"/>
                  </a:lnTo>
                  <a:lnTo>
                    <a:pt x="18" y="32"/>
                  </a:lnTo>
                  <a:lnTo>
                    <a:pt x="34" y="21"/>
                  </a:lnTo>
                  <a:lnTo>
                    <a:pt x="48" y="11"/>
                  </a:lnTo>
                  <a:lnTo>
                    <a:pt x="59" y="4"/>
                  </a:lnTo>
                  <a:lnTo>
                    <a:pt x="59" y="4"/>
                  </a:lnTo>
                  <a:lnTo>
                    <a:pt x="64" y="2"/>
                  </a:lnTo>
                  <a:lnTo>
                    <a:pt x="71" y="0"/>
                  </a:lnTo>
                  <a:lnTo>
                    <a:pt x="76" y="0"/>
                  </a:lnTo>
                  <a:lnTo>
                    <a:pt x="81" y="2"/>
                  </a:lnTo>
                  <a:lnTo>
                    <a:pt x="90" y="5"/>
                  </a:lnTo>
                  <a:lnTo>
                    <a:pt x="99" y="13"/>
                  </a:lnTo>
                  <a:lnTo>
                    <a:pt x="113" y="27"/>
                  </a:lnTo>
                  <a:lnTo>
                    <a:pt x="118" y="34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20" y="39"/>
                  </a:lnTo>
                  <a:lnTo>
                    <a:pt x="113" y="44"/>
                  </a:lnTo>
                  <a:lnTo>
                    <a:pt x="101" y="60"/>
                  </a:lnTo>
                  <a:lnTo>
                    <a:pt x="92" y="67"/>
                  </a:lnTo>
                  <a:lnTo>
                    <a:pt x="83" y="72"/>
                  </a:lnTo>
                  <a:lnTo>
                    <a:pt x="78" y="72"/>
                  </a:lnTo>
                  <a:lnTo>
                    <a:pt x="73" y="74"/>
                  </a:lnTo>
                  <a:lnTo>
                    <a:pt x="67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50" y="64"/>
                  </a:lnTo>
                  <a:lnTo>
                    <a:pt x="36" y="55"/>
                  </a:lnTo>
                  <a:lnTo>
                    <a:pt x="20" y="44"/>
                  </a:lnTo>
                  <a:lnTo>
                    <a:pt x="9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246" name="Freeform 534"/>
            <p:cNvSpPr>
              <a:spLocks/>
            </p:cNvSpPr>
            <p:nvPr/>
          </p:nvSpPr>
          <p:spPr bwMode="auto">
            <a:xfrm>
              <a:off x="5732463" y="6510338"/>
              <a:ext cx="96838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7" y="35"/>
                </a:cxn>
                <a:cxn ang="0">
                  <a:pos x="15" y="32"/>
                </a:cxn>
                <a:cxn ang="0">
                  <a:pos x="31" y="21"/>
                </a:cxn>
                <a:cxn ang="0">
                  <a:pos x="45" y="11"/>
                </a:cxn>
                <a:cxn ang="0">
                  <a:pos x="56" y="4"/>
                </a:cxn>
                <a:cxn ang="0">
                  <a:pos x="56" y="4"/>
                </a:cxn>
                <a:cxn ang="0">
                  <a:pos x="63" y="2"/>
                </a:cxn>
                <a:cxn ang="0">
                  <a:pos x="68" y="0"/>
                </a:cxn>
                <a:cxn ang="0">
                  <a:pos x="73" y="0"/>
                </a:cxn>
                <a:cxn ang="0">
                  <a:pos x="79" y="2"/>
                </a:cxn>
                <a:cxn ang="0">
                  <a:pos x="88" y="5"/>
                </a:cxn>
                <a:cxn ang="0">
                  <a:pos x="96" y="13"/>
                </a:cxn>
                <a:cxn ang="0">
                  <a:pos x="110" y="27"/>
                </a:cxn>
                <a:cxn ang="0">
                  <a:pos x="118" y="34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9"/>
                </a:cxn>
                <a:cxn ang="0">
                  <a:pos x="112" y="44"/>
                </a:cxn>
                <a:cxn ang="0">
                  <a:pos x="98" y="60"/>
                </a:cxn>
                <a:cxn ang="0">
                  <a:pos x="89" y="67"/>
                </a:cxn>
                <a:cxn ang="0">
                  <a:pos x="81" y="72"/>
                </a:cxn>
                <a:cxn ang="0">
                  <a:pos x="75" y="72"/>
                </a:cxn>
                <a:cxn ang="0">
                  <a:pos x="70" y="74"/>
                </a:cxn>
                <a:cxn ang="0">
                  <a:pos x="65" y="72"/>
                </a:cxn>
                <a:cxn ang="0">
                  <a:pos x="59" y="71"/>
                </a:cxn>
                <a:cxn ang="0">
                  <a:pos x="59" y="71"/>
                </a:cxn>
                <a:cxn ang="0">
                  <a:pos x="49" y="64"/>
                </a:cxn>
                <a:cxn ang="0">
                  <a:pos x="35" y="55"/>
                </a:cxn>
                <a:cxn ang="0">
                  <a:pos x="17" y="44"/>
                </a:cxn>
                <a:cxn ang="0">
                  <a:pos x="8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3" h="74">
                  <a:moveTo>
                    <a:pt x="0" y="39"/>
                  </a:moveTo>
                  <a:lnTo>
                    <a:pt x="0" y="39"/>
                  </a:lnTo>
                  <a:lnTo>
                    <a:pt x="7" y="35"/>
                  </a:lnTo>
                  <a:lnTo>
                    <a:pt x="15" y="32"/>
                  </a:lnTo>
                  <a:lnTo>
                    <a:pt x="31" y="21"/>
                  </a:lnTo>
                  <a:lnTo>
                    <a:pt x="45" y="11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63" y="2"/>
                  </a:lnTo>
                  <a:lnTo>
                    <a:pt x="68" y="0"/>
                  </a:lnTo>
                  <a:lnTo>
                    <a:pt x="73" y="0"/>
                  </a:lnTo>
                  <a:lnTo>
                    <a:pt x="79" y="2"/>
                  </a:lnTo>
                  <a:lnTo>
                    <a:pt x="88" y="5"/>
                  </a:lnTo>
                  <a:lnTo>
                    <a:pt x="96" y="13"/>
                  </a:lnTo>
                  <a:lnTo>
                    <a:pt x="110" y="27"/>
                  </a:lnTo>
                  <a:lnTo>
                    <a:pt x="118" y="34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9"/>
                  </a:lnTo>
                  <a:lnTo>
                    <a:pt x="112" y="44"/>
                  </a:lnTo>
                  <a:lnTo>
                    <a:pt x="98" y="60"/>
                  </a:lnTo>
                  <a:lnTo>
                    <a:pt x="89" y="67"/>
                  </a:lnTo>
                  <a:lnTo>
                    <a:pt x="81" y="72"/>
                  </a:lnTo>
                  <a:lnTo>
                    <a:pt x="75" y="72"/>
                  </a:lnTo>
                  <a:lnTo>
                    <a:pt x="70" y="74"/>
                  </a:lnTo>
                  <a:lnTo>
                    <a:pt x="65" y="72"/>
                  </a:lnTo>
                  <a:lnTo>
                    <a:pt x="59" y="71"/>
                  </a:lnTo>
                  <a:lnTo>
                    <a:pt x="59" y="71"/>
                  </a:lnTo>
                  <a:lnTo>
                    <a:pt x="49" y="64"/>
                  </a:lnTo>
                  <a:lnTo>
                    <a:pt x="35" y="55"/>
                  </a:lnTo>
                  <a:lnTo>
                    <a:pt x="17" y="44"/>
                  </a:lnTo>
                  <a:lnTo>
                    <a:pt x="8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247" name="Freeform 535"/>
            <p:cNvSpPr>
              <a:spLocks/>
            </p:cNvSpPr>
            <p:nvPr/>
          </p:nvSpPr>
          <p:spPr bwMode="auto">
            <a:xfrm>
              <a:off x="5613400" y="6510338"/>
              <a:ext cx="98425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9" y="35"/>
                </a:cxn>
                <a:cxn ang="0">
                  <a:pos x="16" y="32"/>
                </a:cxn>
                <a:cxn ang="0">
                  <a:pos x="33" y="21"/>
                </a:cxn>
                <a:cxn ang="0">
                  <a:pos x="47" y="11"/>
                </a:cxn>
                <a:cxn ang="0">
                  <a:pos x="56" y="4"/>
                </a:cxn>
                <a:cxn ang="0">
                  <a:pos x="56" y="4"/>
                </a:cxn>
                <a:cxn ang="0">
                  <a:pos x="63" y="2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79" y="2"/>
                </a:cxn>
                <a:cxn ang="0">
                  <a:pos x="88" y="5"/>
                </a:cxn>
                <a:cxn ang="0">
                  <a:pos x="97" y="13"/>
                </a:cxn>
                <a:cxn ang="0">
                  <a:pos x="111" y="27"/>
                </a:cxn>
                <a:cxn ang="0">
                  <a:pos x="118" y="34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9"/>
                </a:cxn>
                <a:cxn ang="0">
                  <a:pos x="113" y="44"/>
                </a:cxn>
                <a:cxn ang="0">
                  <a:pos x="98" y="60"/>
                </a:cxn>
                <a:cxn ang="0">
                  <a:pos x="91" y="67"/>
                </a:cxn>
                <a:cxn ang="0">
                  <a:pos x="83" y="72"/>
                </a:cxn>
                <a:cxn ang="0">
                  <a:pos x="77" y="72"/>
                </a:cxn>
                <a:cxn ang="0">
                  <a:pos x="72" y="74"/>
                </a:cxn>
                <a:cxn ang="0">
                  <a:pos x="65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49" y="64"/>
                </a:cxn>
                <a:cxn ang="0">
                  <a:pos x="35" y="55"/>
                </a:cxn>
                <a:cxn ang="0">
                  <a:pos x="17" y="44"/>
                </a:cxn>
                <a:cxn ang="0">
                  <a:pos x="9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3" h="74">
                  <a:moveTo>
                    <a:pt x="0" y="39"/>
                  </a:moveTo>
                  <a:lnTo>
                    <a:pt x="0" y="39"/>
                  </a:lnTo>
                  <a:lnTo>
                    <a:pt x="9" y="35"/>
                  </a:lnTo>
                  <a:lnTo>
                    <a:pt x="16" y="32"/>
                  </a:lnTo>
                  <a:lnTo>
                    <a:pt x="33" y="21"/>
                  </a:lnTo>
                  <a:lnTo>
                    <a:pt x="47" y="11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63" y="2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79" y="2"/>
                  </a:lnTo>
                  <a:lnTo>
                    <a:pt x="88" y="5"/>
                  </a:lnTo>
                  <a:lnTo>
                    <a:pt x="97" y="13"/>
                  </a:lnTo>
                  <a:lnTo>
                    <a:pt x="111" y="27"/>
                  </a:lnTo>
                  <a:lnTo>
                    <a:pt x="118" y="34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9"/>
                  </a:lnTo>
                  <a:lnTo>
                    <a:pt x="113" y="44"/>
                  </a:lnTo>
                  <a:lnTo>
                    <a:pt x="98" y="60"/>
                  </a:lnTo>
                  <a:lnTo>
                    <a:pt x="91" y="67"/>
                  </a:lnTo>
                  <a:lnTo>
                    <a:pt x="83" y="72"/>
                  </a:lnTo>
                  <a:lnTo>
                    <a:pt x="77" y="72"/>
                  </a:lnTo>
                  <a:lnTo>
                    <a:pt x="72" y="74"/>
                  </a:lnTo>
                  <a:lnTo>
                    <a:pt x="65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49" y="64"/>
                  </a:lnTo>
                  <a:lnTo>
                    <a:pt x="35" y="55"/>
                  </a:lnTo>
                  <a:lnTo>
                    <a:pt x="17" y="44"/>
                  </a:lnTo>
                  <a:lnTo>
                    <a:pt x="9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248" name="Freeform 536"/>
            <p:cNvSpPr>
              <a:spLocks/>
            </p:cNvSpPr>
            <p:nvPr/>
          </p:nvSpPr>
          <p:spPr bwMode="auto">
            <a:xfrm>
              <a:off x="5494338" y="6510338"/>
              <a:ext cx="100013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9" y="35"/>
                </a:cxn>
                <a:cxn ang="0">
                  <a:pos x="18" y="32"/>
                </a:cxn>
                <a:cxn ang="0">
                  <a:pos x="34" y="21"/>
                </a:cxn>
                <a:cxn ang="0">
                  <a:pos x="48" y="11"/>
                </a:cxn>
                <a:cxn ang="0">
                  <a:pos x="58" y="4"/>
                </a:cxn>
                <a:cxn ang="0">
                  <a:pos x="58" y="4"/>
                </a:cxn>
                <a:cxn ang="0">
                  <a:pos x="64" y="2"/>
                </a:cxn>
                <a:cxn ang="0">
                  <a:pos x="69" y="0"/>
                </a:cxn>
                <a:cxn ang="0">
                  <a:pos x="76" y="0"/>
                </a:cxn>
                <a:cxn ang="0">
                  <a:pos x="79" y="2"/>
                </a:cxn>
                <a:cxn ang="0">
                  <a:pos x="90" y="5"/>
                </a:cxn>
                <a:cxn ang="0">
                  <a:pos x="99" y="13"/>
                </a:cxn>
                <a:cxn ang="0">
                  <a:pos x="113" y="27"/>
                </a:cxn>
                <a:cxn ang="0">
                  <a:pos x="118" y="34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18" y="39"/>
                </a:cxn>
                <a:cxn ang="0">
                  <a:pos x="113" y="44"/>
                </a:cxn>
                <a:cxn ang="0">
                  <a:pos x="101" y="60"/>
                </a:cxn>
                <a:cxn ang="0">
                  <a:pos x="92" y="67"/>
                </a:cxn>
                <a:cxn ang="0">
                  <a:pos x="83" y="72"/>
                </a:cxn>
                <a:cxn ang="0">
                  <a:pos x="78" y="72"/>
                </a:cxn>
                <a:cxn ang="0">
                  <a:pos x="72" y="74"/>
                </a:cxn>
                <a:cxn ang="0">
                  <a:pos x="67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49" y="64"/>
                </a:cxn>
                <a:cxn ang="0">
                  <a:pos x="35" y="55"/>
                </a:cxn>
                <a:cxn ang="0">
                  <a:pos x="20" y="44"/>
                </a:cxn>
                <a:cxn ang="0">
                  <a:pos x="9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5" h="74">
                  <a:moveTo>
                    <a:pt x="0" y="39"/>
                  </a:moveTo>
                  <a:lnTo>
                    <a:pt x="0" y="39"/>
                  </a:lnTo>
                  <a:lnTo>
                    <a:pt x="9" y="35"/>
                  </a:lnTo>
                  <a:lnTo>
                    <a:pt x="18" y="32"/>
                  </a:lnTo>
                  <a:lnTo>
                    <a:pt x="34" y="21"/>
                  </a:lnTo>
                  <a:lnTo>
                    <a:pt x="48" y="11"/>
                  </a:lnTo>
                  <a:lnTo>
                    <a:pt x="58" y="4"/>
                  </a:lnTo>
                  <a:lnTo>
                    <a:pt x="58" y="4"/>
                  </a:lnTo>
                  <a:lnTo>
                    <a:pt x="64" y="2"/>
                  </a:lnTo>
                  <a:lnTo>
                    <a:pt x="69" y="0"/>
                  </a:lnTo>
                  <a:lnTo>
                    <a:pt x="76" y="0"/>
                  </a:lnTo>
                  <a:lnTo>
                    <a:pt x="79" y="2"/>
                  </a:lnTo>
                  <a:lnTo>
                    <a:pt x="90" y="5"/>
                  </a:lnTo>
                  <a:lnTo>
                    <a:pt x="99" y="13"/>
                  </a:lnTo>
                  <a:lnTo>
                    <a:pt x="113" y="27"/>
                  </a:lnTo>
                  <a:lnTo>
                    <a:pt x="118" y="34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18" y="39"/>
                  </a:lnTo>
                  <a:lnTo>
                    <a:pt x="113" y="44"/>
                  </a:lnTo>
                  <a:lnTo>
                    <a:pt x="101" y="60"/>
                  </a:lnTo>
                  <a:lnTo>
                    <a:pt x="92" y="67"/>
                  </a:lnTo>
                  <a:lnTo>
                    <a:pt x="83" y="72"/>
                  </a:lnTo>
                  <a:lnTo>
                    <a:pt x="78" y="72"/>
                  </a:lnTo>
                  <a:lnTo>
                    <a:pt x="72" y="74"/>
                  </a:lnTo>
                  <a:lnTo>
                    <a:pt x="67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49" y="64"/>
                  </a:lnTo>
                  <a:lnTo>
                    <a:pt x="35" y="55"/>
                  </a:lnTo>
                  <a:lnTo>
                    <a:pt x="20" y="44"/>
                  </a:lnTo>
                  <a:lnTo>
                    <a:pt x="9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249" name="Freeform 537"/>
            <p:cNvSpPr>
              <a:spLocks/>
            </p:cNvSpPr>
            <p:nvPr/>
          </p:nvSpPr>
          <p:spPr bwMode="auto">
            <a:xfrm>
              <a:off x="5375275" y="6510338"/>
              <a:ext cx="100013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9" y="35"/>
                </a:cxn>
                <a:cxn ang="0">
                  <a:pos x="18" y="32"/>
                </a:cxn>
                <a:cxn ang="0">
                  <a:pos x="34" y="21"/>
                </a:cxn>
                <a:cxn ang="0">
                  <a:pos x="48" y="11"/>
                </a:cxn>
                <a:cxn ang="0">
                  <a:pos x="59" y="4"/>
                </a:cxn>
                <a:cxn ang="0">
                  <a:pos x="59" y="4"/>
                </a:cxn>
                <a:cxn ang="0">
                  <a:pos x="64" y="2"/>
                </a:cxn>
                <a:cxn ang="0">
                  <a:pos x="71" y="0"/>
                </a:cxn>
                <a:cxn ang="0">
                  <a:pos x="76" y="0"/>
                </a:cxn>
                <a:cxn ang="0">
                  <a:pos x="82" y="2"/>
                </a:cxn>
                <a:cxn ang="0">
                  <a:pos x="90" y="5"/>
                </a:cxn>
                <a:cxn ang="0">
                  <a:pos x="99" y="13"/>
                </a:cxn>
                <a:cxn ang="0">
                  <a:pos x="113" y="27"/>
                </a:cxn>
                <a:cxn ang="0">
                  <a:pos x="120" y="34"/>
                </a:cxn>
                <a:cxn ang="0">
                  <a:pos x="126" y="35"/>
                </a:cxn>
                <a:cxn ang="0">
                  <a:pos x="126" y="35"/>
                </a:cxn>
                <a:cxn ang="0">
                  <a:pos x="120" y="39"/>
                </a:cxn>
                <a:cxn ang="0">
                  <a:pos x="113" y="44"/>
                </a:cxn>
                <a:cxn ang="0">
                  <a:pos x="101" y="60"/>
                </a:cxn>
                <a:cxn ang="0">
                  <a:pos x="92" y="67"/>
                </a:cxn>
                <a:cxn ang="0">
                  <a:pos x="83" y="72"/>
                </a:cxn>
                <a:cxn ang="0">
                  <a:pos x="78" y="72"/>
                </a:cxn>
                <a:cxn ang="0">
                  <a:pos x="73" y="74"/>
                </a:cxn>
                <a:cxn ang="0">
                  <a:pos x="67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52" y="64"/>
                </a:cxn>
                <a:cxn ang="0">
                  <a:pos x="36" y="55"/>
                </a:cxn>
                <a:cxn ang="0">
                  <a:pos x="20" y="44"/>
                </a:cxn>
                <a:cxn ang="0">
                  <a:pos x="11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6" h="74">
                  <a:moveTo>
                    <a:pt x="0" y="39"/>
                  </a:moveTo>
                  <a:lnTo>
                    <a:pt x="0" y="39"/>
                  </a:lnTo>
                  <a:lnTo>
                    <a:pt x="9" y="35"/>
                  </a:lnTo>
                  <a:lnTo>
                    <a:pt x="18" y="32"/>
                  </a:lnTo>
                  <a:lnTo>
                    <a:pt x="34" y="21"/>
                  </a:lnTo>
                  <a:lnTo>
                    <a:pt x="48" y="11"/>
                  </a:lnTo>
                  <a:lnTo>
                    <a:pt x="59" y="4"/>
                  </a:lnTo>
                  <a:lnTo>
                    <a:pt x="59" y="4"/>
                  </a:lnTo>
                  <a:lnTo>
                    <a:pt x="64" y="2"/>
                  </a:lnTo>
                  <a:lnTo>
                    <a:pt x="71" y="0"/>
                  </a:lnTo>
                  <a:lnTo>
                    <a:pt x="76" y="0"/>
                  </a:lnTo>
                  <a:lnTo>
                    <a:pt x="82" y="2"/>
                  </a:lnTo>
                  <a:lnTo>
                    <a:pt x="90" y="5"/>
                  </a:lnTo>
                  <a:lnTo>
                    <a:pt x="99" y="13"/>
                  </a:lnTo>
                  <a:lnTo>
                    <a:pt x="113" y="27"/>
                  </a:lnTo>
                  <a:lnTo>
                    <a:pt x="120" y="34"/>
                  </a:lnTo>
                  <a:lnTo>
                    <a:pt x="126" y="35"/>
                  </a:lnTo>
                  <a:lnTo>
                    <a:pt x="126" y="35"/>
                  </a:lnTo>
                  <a:lnTo>
                    <a:pt x="120" y="39"/>
                  </a:lnTo>
                  <a:lnTo>
                    <a:pt x="113" y="44"/>
                  </a:lnTo>
                  <a:lnTo>
                    <a:pt x="101" y="60"/>
                  </a:lnTo>
                  <a:lnTo>
                    <a:pt x="92" y="67"/>
                  </a:lnTo>
                  <a:lnTo>
                    <a:pt x="83" y="72"/>
                  </a:lnTo>
                  <a:lnTo>
                    <a:pt x="78" y="72"/>
                  </a:lnTo>
                  <a:lnTo>
                    <a:pt x="73" y="74"/>
                  </a:lnTo>
                  <a:lnTo>
                    <a:pt x="67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52" y="64"/>
                  </a:lnTo>
                  <a:lnTo>
                    <a:pt x="36" y="55"/>
                  </a:lnTo>
                  <a:lnTo>
                    <a:pt x="20" y="44"/>
                  </a:lnTo>
                  <a:lnTo>
                    <a:pt x="11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250" name="Freeform 538"/>
            <p:cNvSpPr>
              <a:spLocks/>
            </p:cNvSpPr>
            <p:nvPr/>
          </p:nvSpPr>
          <p:spPr bwMode="auto">
            <a:xfrm>
              <a:off x="5257800" y="6510338"/>
              <a:ext cx="98425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7" y="35"/>
                </a:cxn>
                <a:cxn ang="0">
                  <a:pos x="15" y="32"/>
                </a:cxn>
                <a:cxn ang="0">
                  <a:pos x="31" y="21"/>
                </a:cxn>
                <a:cxn ang="0">
                  <a:pos x="45" y="11"/>
                </a:cxn>
                <a:cxn ang="0">
                  <a:pos x="56" y="4"/>
                </a:cxn>
                <a:cxn ang="0">
                  <a:pos x="56" y="4"/>
                </a:cxn>
                <a:cxn ang="0">
                  <a:pos x="63" y="2"/>
                </a:cxn>
                <a:cxn ang="0">
                  <a:pos x="68" y="0"/>
                </a:cxn>
                <a:cxn ang="0">
                  <a:pos x="74" y="0"/>
                </a:cxn>
                <a:cxn ang="0">
                  <a:pos x="79" y="2"/>
                </a:cxn>
                <a:cxn ang="0">
                  <a:pos x="88" y="5"/>
                </a:cxn>
                <a:cxn ang="0">
                  <a:pos x="96" y="13"/>
                </a:cxn>
                <a:cxn ang="0">
                  <a:pos x="111" y="27"/>
                </a:cxn>
                <a:cxn ang="0">
                  <a:pos x="118" y="34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9"/>
                </a:cxn>
                <a:cxn ang="0">
                  <a:pos x="112" y="44"/>
                </a:cxn>
                <a:cxn ang="0">
                  <a:pos x="98" y="60"/>
                </a:cxn>
                <a:cxn ang="0">
                  <a:pos x="91" y="67"/>
                </a:cxn>
                <a:cxn ang="0">
                  <a:pos x="81" y="72"/>
                </a:cxn>
                <a:cxn ang="0">
                  <a:pos x="77" y="72"/>
                </a:cxn>
                <a:cxn ang="0">
                  <a:pos x="72" y="74"/>
                </a:cxn>
                <a:cxn ang="0">
                  <a:pos x="65" y="72"/>
                </a:cxn>
                <a:cxn ang="0">
                  <a:pos x="59" y="71"/>
                </a:cxn>
                <a:cxn ang="0">
                  <a:pos x="59" y="71"/>
                </a:cxn>
                <a:cxn ang="0">
                  <a:pos x="49" y="64"/>
                </a:cxn>
                <a:cxn ang="0">
                  <a:pos x="35" y="55"/>
                </a:cxn>
                <a:cxn ang="0">
                  <a:pos x="17" y="44"/>
                </a:cxn>
                <a:cxn ang="0">
                  <a:pos x="8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3" h="74">
                  <a:moveTo>
                    <a:pt x="0" y="39"/>
                  </a:moveTo>
                  <a:lnTo>
                    <a:pt x="0" y="39"/>
                  </a:lnTo>
                  <a:lnTo>
                    <a:pt x="7" y="35"/>
                  </a:lnTo>
                  <a:lnTo>
                    <a:pt x="15" y="32"/>
                  </a:lnTo>
                  <a:lnTo>
                    <a:pt x="31" y="21"/>
                  </a:lnTo>
                  <a:lnTo>
                    <a:pt x="45" y="11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63" y="2"/>
                  </a:lnTo>
                  <a:lnTo>
                    <a:pt x="68" y="0"/>
                  </a:lnTo>
                  <a:lnTo>
                    <a:pt x="74" y="0"/>
                  </a:lnTo>
                  <a:lnTo>
                    <a:pt x="79" y="2"/>
                  </a:lnTo>
                  <a:lnTo>
                    <a:pt x="88" y="5"/>
                  </a:lnTo>
                  <a:lnTo>
                    <a:pt x="96" y="13"/>
                  </a:lnTo>
                  <a:lnTo>
                    <a:pt x="111" y="27"/>
                  </a:lnTo>
                  <a:lnTo>
                    <a:pt x="118" y="34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9"/>
                  </a:lnTo>
                  <a:lnTo>
                    <a:pt x="112" y="44"/>
                  </a:lnTo>
                  <a:lnTo>
                    <a:pt x="98" y="60"/>
                  </a:lnTo>
                  <a:lnTo>
                    <a:pt x="91" y="67"/>
                  </a:lnTo>
                  <a:lnTo>
                    <a:pt x="81" y="72"/>
                  </a:lnTo>
                  <a:lnTo>
                    <a:pt x="77" y="72"/>
                  </a:lnTo>
                  <a:lnTo>
                    <a:pt x="72" y="74"/>
                  </a:lnTo>
                  <a:lnTo>
                    <a:pt x="65" y="72"/>
                  </a:lnTo>
                  <a:lnTo>
                    <a:pt x="59" y="71"/>
                  </a:lnTo>
                  <a:lnTo>
                    <a:pt x="59" y="71"/>
                  </a:lnTo>
                  <a:lnTo>
                    <a:pt x="49" y="64"/>
                  </a:lnTo>
                  <a:lnTo>
                    <a:pt x="35" y="55"/>
                  </a:lnTo>
                  <a:lnTo>
                    <a:pt x="17" y="44"/>
                  </a:lnTo>
                  <a:lnTo>
                    <a:pt x="8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251" name="Freeform 539"/>
            <p:cNvSpPr>
              <a:spLocks/>
            </p:cNvSpPr>
            <p:nvPr/>
          </p:nvSpPr>
          <p:spPr bwMode="auto">
            <a:xfrm>
              <a:off x="5138738" y="6510338"/>
              <a:ext cx="100013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9" y="35"/>
                </a:cxn>
                <a:cxn ang="0">
                  <a:pos x="16" y="32"/>
                </a:cxn>
                <a:cxn ang="0">
                  <a:pos x="33" y="21"/>
                </a:cxn>
                <a:cxn ang="0">
                  <a:pos x="47" y="11"/>
                </a:cxn>
                <a:cxn ang="0">
                  <a:pos x="58" y="4"/>
                </a:cxn>
                <a:cxn ang="0">
                  <a:pos x="58" y="4"/>
                </a:cxn>
                <a:cxn ang="0">
                  <a:pos x="63" y="2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79" y="2"/>
                </a:cxn>
                <a:cxn ang="0">
                  <a:pos x="90" y="5"/>
                </a:cxn>
                <a:cxn ang="0">
                  <a:pos x="97" y="13"/>
                </a:cxn>
                <a:cxn ang="0">
                  <a:pos x="113" y="27"/>
                </a:cxn>
                <a:cxn ang="0">
                  <a:pos x="118" y="34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18" y="39"/>
                </a:cxn>
                <a:cxn ang="0">
                  <a:pos x="113" y="44"/>
                </a:cxn>
                <a:cxn ang="0">
                  <a:pos x="99" y="60"/>
                </a:cxn>
                <a:cxn ang="0">
                  <a:pos x="91" y="67"/>
                </a:cxn>
                <a:cxn ang="0">
                  <a:pos x="83" y="72"/>
                </a:cxn>
                <a:cxn ang="0">
                  <a:pos x="77" y="72"/>
                </a:cxn>
                <a:cxn ang="0">
                  <a:pos x="72" y="74"/>
                </a:cxn>
                <a:cxn ang="0">
                  <a:pos x="67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49" y="64"/>
                </a:cxn>
                <a:cxn ang="0">
                  <a:pos x="35" y="55"/>
                </a:cxn>
                <a:cxn ang="0">
                  <a:pos x="18" y="44"/>
                </a:cxn>
                <a:cxn ang="0">
                  <a:pos x="9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5" h="74">
                  <a:moveTo>
                    <a:pt x="0" y="39"/>
                  </a:moveTo>
                  <a:lnTo>
                    <a:pt x="0" y="39"/>
                  </a:lnTo>
                  <a:lnTo>
                    <a:pt x="9" y="35"/>
                  </a:lnTo>
                  <a:lnTo>
                    <a:pt x="16" y="32"/>
                  </a:lnTo>
                  <a:lnTo>
                    <a:pt x="33" y="21"/>
                  </a:lnTo>
                  <a:lnTo>
                    <a:pt x="47" y="11"/>
                  </a:lnTo>
                  <a:lnTo>
                    <a:pt x="58" y="4"/>
                  </a:lnTo>
                  <a:lnTo>
                    <a:pt x="58" y="4"/>
                  </a:lnTo>
                  <a:lnTo>
                    <a:pt x="63" y="2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79" y="2"/>
                  </a:lnTo>
                  <a:lnTo>
                    <a:pt x="90" y="5"/>
                  </a:lnTo>
                  <a:lnTo>
                    <a:pt x="97" y="13"/>
                  </a:lnTo>
                  <a:lnTo>
                    <a:pt x="113" y="27"/>
                  </a:lnTo>
                  <a:lnTo>
                    <a:pt x="118" y="34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18" y="39"/>
                  </a:lnTo>
                  <a:lnTo>
                    <a:pt x="113" y="44"/>
                  </a:lnTo>
                  <a:lnTo>
                    <a:pt x="99" y="60"/>
                  </a:lnTo>
                  <a:lnTo>
                    <a:pt x="91" y="67"/>
                  </a:lnTo>
                  <a:lnTo>
                    <a:pt x="83" y="72"/>
                  </a:lnTo>
                  <a:lnTo>
                    <a:pt x="77" y="72"/>
                  </a:lnTo>
                  <a:lnTo>
                    <a:pt x="72" y="74"/>
                  </a:lnTo>
                  <a:lnTo>
                    <a:pt x="67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49" y="64"/>
                  </a:lnTo>
                  <a:lnTo>
                    <a:pt x="35" y="55"/>
                  </a:lnTo>
                  <a:lnTo>
                    <a:pt x="18" y="44"/>
                  </a:lnTo>
                  <a:lnTo>
                    <a:pt x="9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252" name="Freeform 540"/>
            <p:cNvSpPr>
              <a:spLocks/>
            </p:cNvSpPr>
            <p:nvPr/>
          </p:nvSpPr>
          <p:spPr bwMode="auto">
            <a:xfrm>
              <a:off x="5021263" y="6510338"/>
              <a:ext cx="98425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9" y="35"/>
                </a:cxn>
                <a:cxn ang="0">
                  <a:pos x="18" y="32"/>
                </a:cxn>
                <a:cxn ang="0">
                  <a:pos x="34" y="21"/>
                </a:cxn>
                <a:cxn ang="0">
                  <a:pos x="48" y="11"/>
                </a:cxn>
                <a:cxn ang="0">
                  <a:pos x="58" y="4"/>
                </a:cxn>
                <a:cxn ang="0">
                  <a:pos x="58" y="4"/>
                </a:cxn>
                <a:cxn ang="0">
                  <a:pos x="64" y="2"/>
                </a:cxn>
                <a:cxn ang="0">
                  <a:pos x="71" y="0"/>
                </a:cxn>
                <a:cxn ang="0">
                  <a:pos x="76" y="0"/>
                </a:cxn>
                <a:cxn ang="0">
                  <a:pos x="81" y="2"/>
                </a:cxn>
                <a:cxn ang="0">
                  <a:pos x="90" y="5"/>
                </a:cxn>
                <a:cxn ang="0">
                  <a:pos x="99" y="13"/>
                </a:cxn>
                <a:cxn ang="0">
                  <a:pos x="113" y="27"/>
                </a:cxn>
                <a:cxn ang="0">
                  <a:pos x="118" y="34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20" y="39"/>
                </a:cxn>
                <a:cxn ang="0">
                  <a:pos x="113" y="44"/>
                </a:cxn>
                <a:cxn ang="0">
                  <a:pos x="101" y="60"/>
                </a:cxn>
                <a:cxn ang="0">
                  <a:pos x="92" y="67"/>
                </a:cxn>
                <a:cxn ang="0">
                  <a:pos x="83" y="72"/>
                </a:cxn>
                <a:cxn ang="0">
                  <a:pos x="78" y="72"/>
                </a:cxn>
                <a:cxn ang="0">
                  <a:pos x="72" y="74"/>
                </a:cxn>
                <a:cxn ang="0">
                  <a:pos x="67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50" y="64"/>
                </a:cxn>
                <a:cxn ang="0">
                  <a:pos x="35" y="55"/>
                </a:cxn>
                <a:cxn ang="0">
                  <a:pos x="20" y="44"/>
                </a:cxn>
                <a:cxn ang="0">
                  <a:pos x="11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5" h="74">
                  <a:moveTo>
                    <a:pt x="0" y="39"/>
                  </a:moveTo>
                  <a:lnTo>
                    <a:pt x="0" y="39"/>
                  </a:lnTo>
                  <a:lnTo>
                    <a:pt x="9" y="35"/>
                  </a:lnTo>
                  <a:lnTo>
                    <a:pt x="18" y="32"/>
                  </a:lnTo>
                  <a:lnTo>
                    <a:pt x="34" y="21"/>
                  </a:lnTo>
                  <a:lnTo>
                    <a:pt x="48" y="11"/>
                  </a:lnTo>
                  <a:lnTo>
                    <a:pt x="58" y="4"/>
                  </a:lnTo>
                  <a:lnTo>
                    <a:pt x="58" y="4"/>
                  </a:lnTo>
                  <a:lnTo>
                    <a:pt x="64" y="2"/>
                  </a:lnTo>
                  <a:lnTo>
                    <a:pt x="71" y="0"/>
                  </a:lnTo>
                  <a:lnTo>
                    <a:pt x="76" y="0"/>
                  </a:lnTo>
                  <a:lnTo>
                    <a:pt x="81" y="2"/>
                  </a:lnTo>
                  <a:lnTo>
                    <a:pt x="90" y="5"/>
                  </a:lnTo>
                  <a:lnTo>
                    <a:pt x="99" y="13"/>
                  </a:lnTo>
                  <a:lnTo>
                    <a:pt x="113" y="27"/>
                  </a:lnTo>
                  <a:lnTo>
                    <a:pt x="118" y="34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20" y="39"/>
                  </a:lnTo>
                  <a:lnTo>
                    <a:pt x="113" y="44"/>
                  </a:lnTo>
                  <a:lnTo>
                    <a:pt x="101" y="60"/>
                  </a:lnTo>
                  <a:lnTo>
                    <a:pt x="92" y="67"/>
                  </a:lnTo>
                  <a:lnTo>
                    <a:pt x="83" y="72"/>
                  </a:lnTo>
                  <a:lnTo>
                    <a:pt x="78" y="72"/>
                  </a:lnTo>
                  <a:lnTo>
                    <a:pt x="72" y="74"/>
                  </a:lnTo>
                  <a:lnTo>
                    <a:pt x="67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50" y="64"/>
                  </a:lnTo>
                  <a:lnTo>
                    <a:pt x="35" y="55"/>
                  </a:lnTo>
                  <a:lnTo>
                    <a:pt x="20" y="44"/>
                  </a:lnTo>
                  <a:lnTo>
                    <a:pt x="11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253" name="Freeform 541"/>
            <p:cNvSpPr>
              <a:spLocks/>
            </p:cNvSpPr>
            <p:nvPr/>
          </p:nvSpPr>
          <p:spPr bwMode="auto">
            <a:xfrm>
              <a:off x="4903788" y="6510338"/>
              <a:ext cx="96838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7" y="35"/>
                </a:cxn>
                <a:cxn ang="0">
                  <a:pos x="16" y="32"/>
                </a:cxn>
                <a:cxn ang="0">
                  <a:pos x="32" y="21"/>
                </a:cxn>
                <a:cxn ang="0">
                  <a:pos x="46" y="11"/>
                </a:cxn>
                <a:cxn ang="0">
                  <a:pos x="57" y="4"/>
                </a:cxn>
                <a:cxn ang="0">
                  <a:pos x="57" y="4"/>
                </a:cxn>
                <a:cxn ang="0">
                  <a:pos x="64" y="2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80" y="2"/>
                </a:cxn>
                <a:cxn ang="0">
                  <a:pos x="88" y="5"/>
                </a:cxn>
                <a:cxn ang="0">
                  <a:pos x="97" y="13"/>
                </a:cxn>
                <a:cxn ang="0">
                  <a:pos x="111" y="27"/>
                </a:cxn>
                <a:cxn ang="0">
                  <a:pos x="118" y="34"/>
                </a:cxn>
                <a:cxn ang="0">
                  <a:pos x="124" y="35"/>
                </a:cxn>
                <a:cxn ang="0">
                  <a:pos x="124" y="35"/>
                </a:cxn>
                <a:cxn ang="0">
                  <a:pos x="118" y="39"/>
                </a:cxn>
                <a:cxn ang="0">
                  <a:pos x="113" y="44"/>
                </a:cxn>
                <a:cxn ang="0">
                  <a:pos x="99" y="60"/>
                </a:cxn>
                <a:cxn ang="0">
                  <a:pos x="90" y="67"/>
                </a:cxn>
                <a:cxn ang="0">
                  <a:pos x="81" y="72"/>
                </a:cxn>
                <a:cxn ang="0">
                  <a:pos x="76" y="72"/>
                </a:cxn>
                <a:cxn ang="0">
                  <a:pos x="71" y="74"/>
                </a:cxn>
                <a:cxn ang="0">
                  <a:pos x="65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50" y="64"/>
                </a:cxn>
                <a:cxn ang="0">
                  <a:pos x="36" y="55"/>
                </a:cxn>
                <a:cxn ang="0">
                  <a:pos x="18" y="44"/>
                </a:cxn>
                <a:cxn ang="0">
                  <a:pos x="9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4" h="74">
                  <a:moveTo>
                    <a:pt x="0" y="39"/>
                  </a:moveTo>
                  <a:lnTo>
                    <a:pt x="0" y="39"/>
                  </a:lnTo>
                  <a:lnTo>
                    <a:pt x="7" y="35"/>
                  </a:lnTo>
                  <a:lnTo>
                    <a:pt x="16" y="32"/>
                  </a:lnTo>
                  <a:lnTo>
                    <a:pt x="32" y="21"/>
                  </a:lnTo>
                  <a:lnTo>
                    <a:pt x="46" y="11"/>
                  </a:lnTo>
                  <a:lnTo>
                    <a:pt x="57" y="4"/>
                  </a:lnTo>
                  <a:lnTo>
                    <a:pt x="57" y="4"/>
                  </a:lnTo>
                  <a:lnTo>
                    <a:pt x="64" y="2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80" y="2"/>
                  </a:lnTo>
                  <a:lnTo>
                    <a:pt x="88" y="5"/>
                  </a:lnTo>
                  <a:lnTo>
                    <a:pt x="97" y="13"/>
                  </a:lnTo>
                  <a:lnTo>
                    <a:pt x="111" y="27"/>
                  </a:lnTo>
                  <a:lnTo>
                    <a:pt x="118" y="34"/>
                  </a:lnTo>
                  <a:lnTo>
                    <a:pt x="124" y="35"/>
                  </a:lnTo>
                  <a:lnTo>
                    <a:pt x="124" y="35"/>
                  </a:lnTo>
                  <a:lnTo>
                    <a:pt x="118" y="39"/>
                  </a:lnTo>
                  <a:lnTo>
                    <a:pt x="113" y="44"/>
                  </a:lnTo>
                  <a:lnTo>
                    <a:pt x="99" y="60"/>
                  </a:lnTo>
                  <a:lnTo>
                    <a:pt x="90" y="67"/>
                  </a:lnTo>
                  <a:lnTo>
                    <a:pt x="81" y="72"/>
                  </a:lnTo>
                  <a:lnTo>
                    <a:pt x="76" y="72"/>
                  </a:lnTo>
                  <a:lnTo>
                    <a:pt x="71" y="74"/>
                  </a:lnTo>
                  <a:lnTo>
                    <a:pt x="65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50" y="64"/>
                  </a:lnTo>
                  <a:lnTo>
                    <a:pt x="36" y="55"/>
                  </a:lnTo>
                  <a:lnTo>
                    <a:pt x="18" y="44"/>
                  </a:lnTo>
                  <a:lnTo>
                    <a:pt x="9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254" name="Freeform 542"/>
            <p:cNvSpPr>
              <a:spLocks/>
            </p:cNvSpPr>
            <p:nvPr/>
          </p:nvSpPr>
          <p:spPr bwMode="auto">
            <a:xfrm>
              <a:off x="4784725" y="6510338"/>
              <a:ext cx="96838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8" y="35"/>
                </a:cxn>
                <a:cxn ang="0">
                  <a:pos x="15" y="32"/>
                </a:cxn>
                <a:cxn ang="0">
                  <a:pos x="33" y="21"/>
                </a:cxn>
                <a:cxn ang="0">
                  <a:pos x="47" y="11"/>
                </a:cxn>
                <a:cxn ang="0">
                  <a:pos x="56" y="4"/>
                </a:cxn>
                <a:cxn ang="0">
                  <a:pos x="56" y="4"/>
                </a:cxn>
                <a:cxn ang="0">
                  <a:pos x="63" y="2"/>
                </a:cxn>
                <a:cxn ang="0">
                  <a:pos x="68" y="0"/>
                </a:cxn>
                <a:cxn ang="0">
                  <a:pos x="74" y="0"/>
                </a:cxn>
                <a:cxn ang="0">
                  <a:pos x="79" y="2"/>
                </a:cxn>
                <a:cxn ang="0">
                  <a:pos x="89" y="5"/>
                </a:cxn>
                <a:cxn ang="0">
                  <a:pos x="96" y="13"/>
                </a:cxn>
                <a:cxn ang="0">
                  <a:pos x="112" y="27"/>
                </a:cxn>
                <a:cxn ang="0">
                  <a:pos x="118" y="34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9"/>
                </a:cxn>
                <a:cxn ang="0">
                  <a:pos x="112" y="44"/>
                </a:cxn>
                <a:cxn ang="0">
                  <a:pos x="98" y="60"/>
                </a:cxn>
                <a:cxn ang="0">
                  <a:pos x="91" y="67"/>
                </a:cxn>
                <a:cxn ang="0">
                  <a:pos x="82" y="72"/>
                </a:cxn>
                <a:cxn ang="0">
                  <a:pos x="77" y="72"/>
                </a:cxn>
                <a:cxn ang="0">
                  <a:pos x="72" y="74"/>
                </a:cxn>
                <a:cxn ang="0">
                  <a:pos x="65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49" y="64"/>
                </a:cxn>
                <a:cxn ang="0">
                  <a:pos x="35" y="55"/>
                </a:cxn>
                <a:cxn ang="0">
                  <a:pos x="17" y="44"/>
                </a:cxn>
                <a:cxn ang="0">
                  <a:pos x="8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3" h="74">
                  <a:moveTo>
                    <a:pt x="0" y="39"/>
                  </a:moveTo>
                  <a:lnTo>
                    <a:pt x="0" y="39"/>
                  </a:lnTo>
                  <a:lnTo>
                    <a:pt x="8" y="35"/>
                  </a:lnTo>
                  <a:lnTo>
                    <a:pt x="15" y="32"/>
                  </a:lnTo>
                  <a:lnTo>
                    <a:pt x="33" y="21"/>
                  </a:lnTo>
                  <a:lnTo>
                    <a:pt x="47" y="11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63" y="2"/>
                  </a:lnTo>
                  <a:lnTo>
                    <a:pt x="68" y="0"/>
                  </a:lnTo>
                  <a:lnTo>
                    <a:pt x="74" y="0"/>
                  </a:lnTo>
                  <a:lnTo>
                    <a:pt x="79" y="2"/>
                  </a:lnTo>
                  <a:lnTo>
                    <a:pt x="89" y="5"/>
                  </a:lnTo>
                  <a:lnTo>
                    <a:pt x="96" y="13"/>
                  </a:lnTo>
                  <a:lnTo>
                    <a:pt x="112" y="27"/>
                  </a:lnTo>
                  <a:lnTo>
                    <a:pt x="118" y="34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9"/>
                  </a:lnTo>
                  <a:lnTo>
                    <a:pt x="112" y="44"/>
                  </a:lnTo>
                  <a:lnTo>
                    <a:pt x="98" y="60"/>
                  </a:lnTo>
                  <a:lnTo>
                    <a:pt x="91" y="67"/>
                  </a:lnTo>
                  <a:lnTo>
                    <a:pt x="82" y="72"/>
                  </a:lnTo>
                  <a:lnTo>
                    <a:pt x="77" y="72"/>
                  </a:lnTo>
                  <a:lnTo>
                    <a:pt x="72" y="74"/>
                  </a:lnTo>
                  <a:lnTo>
                    <a:pt x="65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49" y="64"/>
                  </a:lnTo>
                  <a:lnTo>
                    <a:pt x="35" y="55"/>
                  </a:lnTo>
                  <a:lnTo>
                    <a:pt x="17" y="44"/>
                  </a:lnTo>
                  <a:lnTo>
                    <a:pt x="8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255" name="Freeform 543"/>
            <p:cNvSpPr>
              <a:spLocks/>
            </p:cNvSpPr>
            <p:nvPr/>
          </p:nvSpPr>
          <p:spPr bwMode="auto">
            <a:xfrm>
              <a:off x="4665663" y="6510338"/>
              <a:ext cx="98425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9" y="35"/>
                </a:cxn>
                <a:cxn ang="0">
                  <a:pos x="18" y="32"/>
                </a:cxn>
                <a:cxn ang="0">
                  <a:pos x="33" y="21"/>
                </a:cxn>
                <a:cxn ang="0">
                  <a:pos x="47" y="11"/>
                </a:cxn>
                <a:cxn ang="0">
                  <a:pos x="58" y="4"/>
                </a:cxn>
                <a:cxn ang="0">
                  <a:pos x="58" y="4"/>
                </a:cxn>
                <a:cxn ang="0">
                  <a:pos x="63" y="2"/>
                </a:cxn>
                <a:cxn ang="0">
                  <a:pos x="69" y="0"/>
                </a:cxn>
                <a:cxn ang="0">
                  <a:pos x="76" y="0"/>
                </a:cxn>
                <a:cxn ang="0">
                  <a:pos x="79" y="2"/>
                </a:cxn>
                <a:cxn ang="0">
                  <a:pos x="90" y="5"/>
                </a:cxn>
                <a:cxn ang="0">
                  <a:pos x="99" y="13"/>
                </a:cxn>
                <a:cxn ang="0">
                  <a:pos x="113" y="27"/>
                </a:cxn>
                <a:cxn ang="0">
                  <a:pos x="118" y="34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20" y="39"/>
                </a:cxn>
                <a:cxn ang="0">
                  <a:pos x="113" y="44"/>
                </a:cxn>
                <a:cxn ang="0">
                  <a:pos x="100" y="60"/>
                </a:cxn>
                <a:cxn ang="0">
                  <a:pos x="92" y="67"/>
                </a:cxn>
                <a:cxn ang="0">
                  <a:pos x="83" y="72"/>
                </a:cxn>
                <a:cxn ang="0">
                  <a:pos x="77" y="72"/>
                </a:cxn>
                <a:cxn ang="0">
                  <a:pos x="72" y="74"/>
                </a:cxn>
                <a:cxn ang="0">
                  <a:pos x="67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49" y="64"/>
                </a:cxn>
                <a:cxn ang="0">
                  <a:pos x="35" y="55"/>
                </a:cxn>
                <a:cxn ang="0">
                  <a:pos x="19" y="44"/>
                </a:cxn>
                <a:cxn ang="0">
                  <a:pos x="9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5" h="74">
                  <a:moveTo>
                    <a:pt x="0" y="39"/>
                  </a:moveTo>
                  <a:lnTo>
                    <a:pt x="0" y="39"/>
                  </a:lnTo>
                  <a:lnTo>
                    <a:pt x="9" y="35"/>
                  </a:lnTo>
                  <a:lnTo>
                    <a:pt x="18" y="32"/>
                  </a:lnTo>
                  <a:lnTo>
                    <a:pt x="33" y="21"/>
                  </a:lnTo>
                  <a:lnTo>
                    <a:pt x="47" y="11"/>
                  </a:lnTo>
                  <a:lnTo>
                    <a:pt x="58" y="4"/>
                  </a:lnTo>
                  <a:lnTo>
                    <a:pt x="58" y="4"/>
                  </a:lnTo>
                  <a:lnTo>
                    <a:pt x="63" y="2"/>
                  </a:lnTo>
                  <a:lnTo>
                    <a:pt x="69" y="0"/>
                  </a:lnTo>
                  <a:lnTo>
                    <a:pt x="76" y="0"/>
                  </a:lnTo>
                  <a:lnTo>
                    <a:pt x="79" y="2"/>
                  </a:lnTo>
                  <a:lnTo>
                    <a:pt x="90" y="5"/>
                  </a:lnTo>
                  <a:lnTo>
                    <a:pt x="99" y="13"/>
                  </a:lnTo>
                  <a:lnTo>
                    <a:pt x="113" y="27"/>
                  </a:lnTo>
                  <a:lnTo>
                    <a:pt x="118" y="34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20" y="39"/>
                  </a:lnTo>
                  <a:lnTo>
                    <a:pt x="113" y="44"/>
                  </a:lnTo>
                  <a:lnTo>
                    <a:pt x="100" y="60"/>
                  </a:lnTo>
                  <a:lnTo>
                    <a:pt x="92" y="67"/>
                  </a:lnTo>
                  <a:lnTo>
                    <a:pt x="83" y="72"/>
                  </a:lnTo>
                  <a:lnTo>
                    <a:pt x="77" y="72"/>
                  </a:lnTo>
                  <a:lnTo>
                    <a:pt x="72" y="74"/>
                  </a:lnTo>
                  <a:lnTo>
                    <a:pt x="67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49" y="64"/>
                  </a:lnTo>
                  <a:lnTo>
                    <a:pt x="35" y="55"/>
                  </a:lnTo>
                  <a:lnTo>
                    <a:pt x="19" y="44"/>
                  </a:lnTo>
                  <a:lnTo>
                    <a:pt x="9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256" name="Freeform 544"/>
            <p:cNvSpPr>
              <a:spLocks/>
            </p:cNvSpPr>
            <p:nvPr/>
          </p:nvSpPr>
          <p:spPr bwMode="auto">
            <a:xfrm>
              <a:off x="4546600" y="6510338"/>
              <a:ext cx="100013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9" y="35"/>
                </a:cxn>
                <a:cxn ang="0">
                  <a:pos x="18" y="32"/>
                </a:cxn>
                <a:cxn ang="0">
                  <a:pos x="34" y="21"/>
                </a:cxn>
                <a:cxn ang="0">
                  <a:pos x="48" y="11"/>
                </a:cxn>
                <a:cxn ang="0">
                  <a:pos x="58" y="4"/>
                </a:cxn>
                <a:cxn ang="0">
                  <a:pos x="58" y="4"/>
                </a:cxn>
                <a:cxn ang="0">
                  <a:pos x="64" y="2"/>
                </a:cxn>
                <a:cxn ang="0">
                  <a:pos x="71" y="0"/>
                </a:cxn>
                <a:cxn ang="0">
                  <a:pos x="76" y="0"/>
                </a:cxn>
                <a:cxn ang="0">
                  <a:pos x="81" y="2"/>
                </a:cxn>
                <a:cxn ang="0">
                  <a:pos x="90" y="5"/>
                </a:cxn>
                <a:cxn ang="0">
                  <a:pos x="99" y="13"/>
                </a:cxn>
                <a:cxn ang="0">
                  <a:pos x="113" y="27"/>
                </a:cxn>
                <a:cxn ang="0">
                  <a:pos x="120" y="34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20" y="39"/>
                </a:cxn>
                <a:cxn ang="0">
                  <a:pos x="113" y="44"/>
                </a:cxn>
                <a:cxn ang="0">
                  <a:pos x="101" y="60"/>
                </a:cxn>
                <a:cxn ang="0">
                  <a:pos x="92" y="67"/>
                </a:cxn>
                <a:cxn ang="0">
                  <a:pos x="83" y="72"/>
                </a:cxn>
                <a:cxn ang="0">
                  <a:pos x="78" y="72"/>
                </a:cxn>
                <a:cxn ang="0">
                  <a:pos x="72" y="74"/>
                </a:cxn>
                <a:cxn ang="0">
                  <a:pos x="67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51" y="64"/>
                </a:cxn>
                <a:cxn ang="0">
                  <a:pos x="35" y="55"/>
                </a:cxn>
                <a:cxn ang="0">
                  <a:pos x="20" y="44"/>
                </a:cxn>
                <a:cxn ang="0">
                  <a:pos x="11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5" h="74">
                  <a:moveTo>
                    <a:pt x="0" y="39"/>
                  </a:moveTo>
                  <a:lnTo>
                    <a:pt x="0" y="39"/>
                  </a:lnTo>
                  <a:lnTo>
                    <a:pt x="9" y="35"/>
                  </a:lnTo>
                  <a:lnTo>
                    <a:pt x="18" y="32"/>
                  </a:lnTo>
                  <a:lnTo>
                    <a:pt x="34" y="21"/>
                  </a:lnTo>
                  <a:lnTo>
                    <a:pt x="48" y="11"/>
                  </a:lnTo>
                  <a:lnTo>
                    <a:pt x="58" y="4"/>
                  </a:lnTo>
                  <a:lnTo>
                    <a:pt x="58" y="4"/>
                  </a:lnTo>
                  <a:lnTo>
                    <a:pt x="64" y="2"/>
                  </a:lnTo>
                  <a:lnTo>
                    <a:pt x="71" y="0"/>
                  </a:lnTo>
                  <a:lnTo>
                    <a:pt x="76" y="0"/>
                  </a:lnTo>
                  <a:lnTo>
                    <a:pt x="81" y="2"/>
                  </a:lnTo>
                  <a:lnTo>
                    <a:pt x="90" y="5"/>
                  </a:lnTo>
                  <a:lnTo>
                    <a:pt x="99" y="13"/>
                  </a:lnTo>
                  <a:lnTo>
                    <a:pt x="113" y="27"/>
                  </a:lnTo>
                  <a:lnTo>
                    <a:pt x="120" y="34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20" y="39"/>
                  </a:lnTo>
                  <a:lnTo>
                    <a:pt x="113" y="44"/>
                  </a:lnTo>
                  <a:lnTo>
                    <a:pt x="101" y="60"/>
                  </a:lnTo>
                  <a:lnTo>
                    <a:pt x="92" y="67"/>
                  </a:lnTo>
                  <a:lnTo>
                    <a:pt x="83" y="72"/>
                  </a:lnTo>
                  <a:lnTo>
                    <a:pt x="78" y="72"/>
                  </a:lnTo>
                  <a:lnTo>
                    <a:pt x="72" y="74"/>
                  </a:lnTo>
                  <a:lnTo>
                    <a:pt x="67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51" y="64"/>
                  </a:lnTo>
                  <a:lnTo>
                    <a:pt x="35" y="55"/>
                  </a:lnTo>
                  <a:lnTo>
                    <a:pt x="20" y="44"/>
                  </a:lnTo>
                  <a:lnTo>
                    <a:pt x="11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257" name="Freeform 545"/>
            <p:cNvSpPr>
              <a:spLocks/>
            </p:cNvSpPr>
            <p:nvPr/>
          </p:nvSpPr>
          <p:spPr bwMode="auto">
            <a:xfrm>
              <a:off x="4429125" y="6510338"/>
              <a:ext cx="98425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7" y="35"/>
                </a:cxn>
                <a:cxn ang="0">
                  <a:pos x="16" y="32"/>
                </a:cxn>
                <a:cxn ang="0">
                  <a:pos x="34" y="21"/>
                </a:cxn>
                <a:cxn ang="0">
                  <a:pos x="48" y="11"/>
                </a:cxn>
                <a:cxn ang="0">
                  <a:pos x="57" y="4"/>
                </a:cxn>
                <a:cxn ang="0">
                  <a:pos x="57" y="4"/>
                </a:cxn>
                <a:cxn ang="0">
                  <a:pos x="64" y="2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80" y="2"/>
                </a:cxn>
                <a:cxn ang="0">
                  <a:pos x="88" y="5"/>
                </a:cxn>
                <a:cxn ang="0">
                  <a:pos x="97" y="13"/>
                </a:cxn>
                <a:cxn ang="0">
                  <a:pos x="111" y="27"/>
                </a:cxn>
                <a:cxn ang="0">
                  <a:pos x="118" y="34"/>
                </a:cxn>
                <a:cxn ang="0">
                  <a:pos x="124" y="35"/>
                </a:cxn>
                <a:cxn ang="0">
                  <a:pos x="124" y="35"/>
                </a:cxn>
                <a:cxn ang="0">
                  <a:pos x="118" y="39"/>
                </a:cxn>
                <a:cxn ang="0">
                  <a:pos x="113" y="44"/>
                </a:cxn>
                <a:cxn ang="0">
                  <a:pos x="99" y="60"/>
                </a:cxn>
                <a:cxn ang="0">
                  <a:pos x="92" y="67"/>
                </a:cxn>
                <a:cxn ang="0">
                  <a:pos x="81" y="72"/>
                </a:cxn>
                <a:cxn ang="0">
                  <a:pos x="78" y="72"/>
                </a:cxn>
                <a:cxn ang="0">
                  <a:pos x="73" y="74"/>
                </a:cxn>
                <a:cxn ang="0">
                  <a:pos x="66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50" y="64"/>
                </a:cxn>
                <a:cxn ang="0">
                  <a:pos x="36" y="55"/>
                </a:cxn>
                <a:cxn ang="0">
                  <a:pos x="18" y="44"/>
                </a:cxn>
                <a:cxn ang="0">
                  <a:pos x="9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4" h="74">
                  <a:moveTo>
                    <a:pt x="0" y="39"/>
                  </a:moveTo>
                  <a:lnTo>
                    <a:pt x="0" y="39"/>
                  </a:lnTo>
                  <a:lnTo>
                    <a:pt x="7" y="35"/>
                  </a:lnTo>
                  <a:lnTo>
                    <a:pt x="16" y="32"/>
                  </a:lnTo>
                  <a:lnTo>
                    <a:pt x="34" y="21"/>
                  </a:lnTo>
                  <a:lnTo>
                    <a:pt x="48" y="11"/>
                  </a:lnTo>
                  <a:lnTo>
                    <a:pt x="57" y="4"/>
                  </a:lnTo>
                  <a:lnTo>
                    <a:pt x="57" y="4"/>
                  </a:lnTo>
                  <a:lnTo>
                    <a:pt x="64" y="2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80" y="2"/>
                  </a:lnTo>
                  <a:lnTo>
                    <a:pt x="88" y="5"/>
                  </a:lnTo>
                  <a:lnTo>
                    <a:pt x="97" y="13"/>
                  </a:lnTo>
                  <a:lnTo>
                    <a:pt x="111" y="27"/>
                  </a:lnTo>
                  <a:lnTo>
                    <a:pt x="118" y="34"/>
                  </a:lnTo>
                  <a:lnTo>
                    <a:pt x="124" y="35"/>
                  </a:lnTo>
                  <a:lnTo>
                    <a:pt x="124" y="35"/>
                  </a:lnTo>
                  <a:lnTo>
                    <a:pt x="118" y="39"/>
                  </a:lnTo>
                  <a:lnTo>
                    <a:pt x="113" y="44"/>
                  </a:lnTo>
                  <a:lnTo>
                    <a:pt x="99" y="60"/>
                  </a:lnTo>
                  <a:lnTo>
                    <a:pt x="92" y="67"/>
                  </a:lnTo>
                  <a:lnTo>
                    <a:pt x="81" y="72"/>
                  </a:lnTo>
                  <a:lnTo>
                    <a:pt x="78" y="72"/>
                  </a:lnTo>
                  <a:lnTo>
                    <a:pt x="73" y="74"/>
                  </a:lnTo>
                  <a:lnTo>
                    <a:pt x="66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50" y="64"/>
                  </a:lnTo>
                  <a:lnTo>
                    <a:pt x="36" y="55"/>
                  </a:lnTo>
                  <a:lnTo>
                    <a:pt x="18" y="44"/>
                  </a:lnTo>
                  <a:lnTo>
                    <a:pt x="9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258" name="Freeform 546"/>
            <p:cNvSpPr>
              <a:spLocks/>
            </p:cNvSpPr>
            <p:nvPr/>
          </p:nvSpPr>
          <p:spPr bwMode="auto">
            <a:xfrm>
              <a:off x="4310063" y="6510338"/>
              <a:ext cx="100013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8" y="35"/>
                </a:cxn>
                <a:cxn ang="0">
                  <a:pos x="17" y="32"/>
                </a:cxn>
                <a:cxn ang="0">
                  <a:pos x="33" y="21"/>
                </a:cxn>
                <a:cxn ang="0">
                  <a:pos x="47" y="11"/>
                </a:cxn>
                <a:cxn ang="0">
                  <a:pos x="58" y="4"/>
                </a:cxn>
                <a:cxn ang="0">
                  <a:pos x="58" y="4"/>
                </a:cxn>
                <a:cxn ang="0">
                  <a:pos x="63" y="2"/>
                </a:cxn>
                <a:cxn ang="0">
                  <a:pos x="68" y="0"/>
                </a:cxn>
                <a:cxn ang="0">
                  <a:pos x="74" y="0"/>
                </a:cxn>
                <a:cxn ang="0">
                  <a:pos x="79" y="2"/>
                </a:cxn>
                <a:cxn ang="0">
                  <a:pos x="89" y="5"/>
                </a:cxn>
                <a:cxn ang="0">
                  <a:pos x="97" y="13"/>
                </a:cxn>
                <a:cxn ang="0">
                  <a:pos x="112" y="27"/>
                </a:cxn>
                <a:cxn ang="0">
                  <a:pos x="118" y="34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18" y="39"/>
                </a:cxn>
                <a:cxn ang="0">
                  <a:pos x="112" y="44"/>
                </a:cxn>
                <a:cxn ang="0">
                  <a:pos x="98" y="60"/>
                </a:cxn>
                <a:cxn ang="0">
                  <a:pos x="91" y="67"/>
                </a:cxn>
                <a:cxn ang="0">
                  <a:pos x="82" y="72"/>
                </a:cxn>
                <a:cxn ang="0">
                  <a:pos x="77" y="72"/>
                </a:cxn>
                <a:cxn ang="0">
                  <a:pos x="72" y="74"/>
                </a:cxn>
                <a:cxn ang="0">
                  <a:pos x="67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49" y="64"/>
                </a:cxn>
                <a:cxn ang="0">
                  <a:pos x="35" y="55"/>
                </a:cxn>
                <a:cxn ang="0">
                  <a:pos x="17" y="44"/>
                </a:cxn>
                <a:cxn ang="0">
                  <a:pos x="8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5" h="74">
                  <a:moveTo>
                    <a:pt x="0" y="39"/>
                  </a:moveTo>
                  <a:lnTo>
                    <a:pt x="0" y="39"/>
                  </a:lnTo>
                  <a:lnTo>
                    <a:pt x="8" y="35"/>
                  </a:lnTo>
                  <a:lnTo>
                    <a:pt x="17" y="32"/>
                  </a:lnTo>
                  <a:lnTo>
                    <a:pt x="33" y="21"/>
                  </a:lnTo>
                  <a:lnTo>
                    <a:pt x="47" y="11"/>
                  </a:lnTo>
                  <a:lnTo>
                    <a:pt x="58" y="4"/>
                  </a:lnTo>
                  <a:lnTo>
                    <a:pt x="58" y="4"/>
                  </a:lnTo>
                  <a:lnTo>
                    <a:pt x="63" y="2"/>
                  </a:lnTo>
                  <a:lnTo>
                    <a:pt x="68" y="0"/>
                  </a:lnTo>
                  <a:lnTo>
                    <a:pt x="74" y="0"/>
                  </a:lnTo>
                  <a:lnTo>
                    <a:pt x="79" y="2"/>
                  </a:lnTo>
                  <a:lnTo>
                    <a:pt x="89" y="5"/>
                  </a:lnTo>
                  <a:lnTo>
                    <a:pt x="97" y="13"/>
                  </a:lnTo>
                  <a:lnTo>
                    <a:pt x="112" y="27"/>
                  </a:lnTo>
                  <a:lnTo>
                    <a:pt x="118" y="34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18" y="39"/>
                  </a:lnTo>
                  <a:lnTo>
                    <a:pt x="112" y="44"/>
                  </a:lnTo>
                  <a:lnTo>
                    <a:pt x="98" y="60"/>
                  </a:lnTo>
                  <a:lnTo>
                    <a:pt x="91" y="67"/>
                  </a:lnTo>
                  <a:lnTo>
                    <a:pt x="82" y="72"/>
                  </a:lnTo>
                  <a:lnTo>
                    <a:pt x="77" y="72"/>
                  </a:lnTo>
                  <a:lnTo>
                    <a:pt x="72" y="74"/>
                  </a:lnTo>
                  <a:lnTo>
                    <a:pt x="67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49" y="64"/>
                  </a:lnTo>
                  <a:lnTo>
                    <a:pt x="35" y="55"/>
                  </a:lnTo>
                  <a:lnTo>
                    <a:pt x="17" y="44"/>
                  </a:lnTo>
                  <a:lnTo>
                    <a:pt x="8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259" name="Freeform 547"/>
            <p:cNvSpPr>
              <a:spLocks/>
            </p:cNvSpPr>
            <p:nvPr/>
          </p:nvSpPr>
          <p:spPr bwMode="auto">
            <a:xfrm>
              <a:off x="4192588" y="6510338"/>
              <a:ext cx="98425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9" y="35"/>
                </a:cxn>
                <a:cxn ang="0">
                  <a:pos x="18" y="32"/>
                </a:cxn>
                <a:cxn ang="0">
                  <a:pos x="33" y="21"/>
                </a:cxn>
                <a:cxn ang="0">
                  <a:pos x="48" y="11"/>
                </a:cxn>
                <a:cxn ang="0">
                  <a:pos x="58" y="4"/>
                </a:cxn>
                <a:cxn ang="0">
                  <a:pos x="58" y="4"/>
                </a:cxn>
                <a:cxn ang="0">
                  <a:pos x="63" y="2"/>
                </a:cxn>
                <a:cxn ang="0">
                  <a:pos x="70" y="0"/>
                </a:cxn>
                <a:cxn ang="0">
                  <a:pos x="76" y="0"/>
                </a:cxn>
                <a:cxn ang="0">
                  <a:pos x="81" y="2"/>
                </a:cxn>
                <a:cxn ang="0">
                  <a:pos x="90" y="5"/>
                </a:cxn>
                <a:cxn ang="0">
                  <a:pos x="99" y="13"/>
                </a:cxn>
                <a:cxn ang="0">
                  <a:pos x="113" y="27"/>
                </a:cxn>
                <a:cxn ang="0">
                  <a:pos x="120" y="34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20" y="39"/>
                </a:cxn>
                <a:cxn ang="0">
                  <a:pos x="113" y="44"/>
                </a:cxn>
                <a:cxn ang="0">
                  <a:pos x="100" y="60"/>
                </a:cxn>
                <a:cxn ang="0">
                  <a:pos x="92" y="67"/>
                </a:cxn>
                <a:cxn ang="0">
                  <a:pos x="83" y="72"/>
                </a:cxn>
                <a:cxn ang="0">
                  <a:pos x="77" y="72"/>
                </a:cxn>
                <a:cxn ang="0">
                  <a:pos x="72" y="74"/>
                </a:cxn>
                <a:cxn ang="0">
                  <a:pos x="67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51" y="64"/>
                </a:cxn>
                <a:cxn ang="0">
                  <a:pos x="35" y="55"/>
                </a:cxn>
                <a:cxn ang="0">
                  <a:pos x="19" y="44"/>
                </a:cxn>
                <a:cxn ang="0">
                  <a:pos x="11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5" h="74">
                  <a:moveTo>
                    <a:pt x="0" y="39"/>
                  </a:moveTo>
                  <a:lnTo>
                    <a:pt x="0" y="39"/>
                  </a:lnTo>
                  <a:lnTo>
                    <a:pt x="9" y="35"/>
                  </a:lnTo>
                  <a:lnTo>
                    <a:pt x="18" y="32"/>
                  </a:lnTo>
                  <a:lnTo>
                    <a:pt x="33" y="21"/>
                  </a:lnTo>
                  <a:lnTo>
                    <a:pt x="48" y="11"/>
                  </a:lnTo>
                  <a:lnTo>
                    <a:pt x="58" y="4"/>
                  </a:lnTo>
                  <a:lnTo>
                    <a:pt x="58" y="4"/>
                  </a:lnTo>
                  <a:lnTo>
                    <a:pt x="63" y="2"/>
                  </a:lnTo>
                  <a:lnTo>
                    <a:pt x="70" y="0"/>
                  </a:lnTo>
                  <a:lnTo>
                    <a:pt x="76" y="0"/>
                  </a:lnTo>
                  <a:lnTo>
                    <a:pt x="81" y="2"/>
                  </a:lnTo>
                  <a:lnTo>
                    <a:pt x="90" y="5"/>
                  </a:lnTo>
                  <a:lnTo>
                    <a:pt x="99" y="13"/>
                  </a:lnTo>
                  <a:lnTo>
                    <a:pt x="113" y="27"/>
                  </a:lnTo>
                  <a:lnTo>
                    <a:pt x="120" y="34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20" y="39"/>
                  </a:lnTo>
                  <a:lnTo>
                    <a:pt x="113" y="44"/>
                  </a:lnTo>
                  <a:lnTo>
                    <a:pt x="100" y="60"/>
                  </a:lnTo>
                  <a:lnTo>
                    <a:pt x="92" y="67"/>
                  </a:lnTo>
                  <a:lnTo>
                    <a:pt x="83" y="72"/>
                  </a:lnTo>
                  <a:lnTo>
                    <a:pt x="77" y="72"/>
                  </a:lnTo>
                  <a:lnTo>
                    <a:pt x="72" y="74"/>
                  </a:lnTo>
                  <a:lnTo>
                    <a:pt x="67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51" y="64"/>
                  </a:lnTo>
                  <a:lnTo>
                    <a:pt x="35" y="55"/>
                  </a:lnTo>
                  <a:lnTo>
                    <a:pt x="19" y="44"/>
                  </a:lnTo>
                  <a:lnTo>
                    <a:pt x="11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260" name="Freeform 548"/>
            <p:cNvSpPr>
              <a:spLocks/>
            </p:cNvSpPr>
            <p:nvPr/>
          </p:nvSpPr>
          <p:spPr bwMode="auto">
            <a:xfrm>
              <a:off x="4075113" y="6510338"/>
              <a:ext cx="96838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7" y="35"/>
                </a:cxn>
                <a:cxn ang="0">
                  <a:pos x="16" y="32"/>
                </a:cxn>
                <a:cxn ang="0">
                  <a:pos x="32" y="21"/>
                </a:cxn>
                <a:cxn ang="0">
                  <a:pos x="46" y="11"/>
                </a:cxn>
                <a:cxn ang="0">
                  <a:pos x="56" y="4"/>
                </a:cxn>
                <a:cxn ang="0">
                  <a:pos x="56" y="4"/>
                </a:cxn>
                <a:cxn ang="0">
                  <a:pos x="63" y="2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79" y="2"/>
                </a:cxn>
                <a:cxn ang="0">
                  <a:pos x="88" y="5"/>
                </a:cxn>
                <a:cxn ang="0">
                  <a:pos x="97" y="13"/>
                </a:cxn>
                <a:cxn ang="0">
                  <a:pos x="111" y="27"/>
                </a:cxn>
                <a:cxn ang="0">
                  <a:pos x="118" y="34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9"/>
                </a:cxn>
                <a:cxn ang="0">
                  <a:pos x="113" y="44"/>
                </a:cxn>
                <a:cxn ang="0">
                  <a:pos x="99" y="60"/>
                </a:cxn>
                <a:cxn ang="0">
                  <a:pos x="90" y="67"/>
                </a:cxn>
                <a:cxn ang="0">
                  <a:pos x="81" y="72"/>
                </a:cxn>
                <a:cxn ang="0">
                  <a:pos x="76" y="72"/>
                </a:cxn>
                <a:cxn ang="0">
                  <a:pos x="71" y="74"/>
                </a:cxn>
                <a:cxn ang="0">
                  <a:pos x="65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49" y="64"/>
                </a:cxn>
                <a:cxn ang="0">
                  <a:pos x="35" y="55"/>
                </a:cxn>
                <a:cxn ang="0">
                  <a:pos x="18" y="44"/>
                </a:cxn>
                <a:cxn ang="0">
                  <a:pos x="9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3" h="74">
                  <a:moveTo>
                    <a:pt x="0" y="39"/>
                  </a:moveTo>
                  <a:lnTo>
                    <a:pt x="0" y="39"/>
                  </a:lnTo>
                  <a:lnTo>
                    <a:pt x="7" y="35"/>
                  </a:lnTo>
                  <a:lnTo>
                    <a:pt x="16" y="32"/>
                  </a:lnTo>
                  <a:lnTo>
                    <a:pt x="32" y="21"/>
                  </a:lnTo>
                  <a:lnTo>
                    <a:pt x="46" y="11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63" y="2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79" y="2"/>
                  </a:lnTo>
                  <a:lnTo>
                    <a:pt x="88" y="5"/>
                  </a:lnTo>
                  <a:lnTo>
                    <a:pt x="97" y="13"/>
                  </a:lnTo>
                  <a:lnTo>
                    <a:pt x="111" y="27"/>
                  </a:lnTo>
                  <a:lnTo>
                    <a:pt x="118" y="34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9"/>
                  </a:lnTo>
                  <a:lnTo>
                    <a:pt x="113" y="44"/>
                  </a:lnTo>
                  <a:lnTo>
                    <a:pt x="99" y="60"/>
                  </a:lnTo>
                  <a:lnTo>
                    <a:pt x="90" y="67"/>
                  </a:lnTo>
                  <a:lnTo>
                    <a:pt x="81" y="72"/>
                  </a:lnTo>
                  <a:lnTo>
                    <a:pt x="76" y="72"/>
                  </a:lnTo>
                  <a:lnTo>
                    <a:pt x="71" y="74"/>
                  </a:lnTo>
                  <a:lnTo>
                    <a:pt x="65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49" y="64"/>
                  </a:lnTo>
                  <a:lnTo>
                    <a:pt x="35" y="55"/>
                  </a:lnTo>
                  <a:lnTo>
                    <a:pt x="18" y="44"/>
                  </a:lnTo>
                  <a:lnTo>
                    <a:pt x="9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261" name="Freeform 549"/>
            <p:cNvSpPr>
              <a:spLocks/>
            </p:cNvSpPr>
            <p:nvPr/>
          </p:nvSpPr>
          <p:spPr bwMode="auto">
            <a:xfrm>
              <a:off x="3956050" y="6510338"/>
              <a:ext cx="96838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9" y="35"/>
                </a:cxn>
                <a:cxn ang="0">
                  <a:pos x="16" y="32"/>
                </a:cxn>
                <a:cxn ang="0">
                  <a:pos x="34" y="21"/>
                </a:cxn>
                <a:cxn ang="0">
                  <a:pos x="48" y="11"/>
                </a:cxn>
                <a:cxn ang="0">
                  <a:pos x="57" y="4"/>
                </a:cxn>
                <a:cxn ang="0">
                  <a:pos x="57" y="4"/>
                </a:cxn>
                <a:cxn ang="0">
                  <a:pos x="64" y="2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80" y="2"/>
                </a:cxn>
                <a:cxn ang="0">
                  <a:pos x="90" y="5"/>
                </a:cxn>
                <a:cxn ang="0">
                  <a:pos x="97" y="13"/>
                </a:cxn>
                <a:cxn ang="0">
                  <a:pos x="113" y="27"/>
                </a:cxn>
                <a:cxn ang="0">
                  <a:pos x="118" y="34"/>
                </a:cxn>
                <a:cxn ang="0">
                  <a:pos x="124" y="35"/>
                </a:cxn>
                <a:cxn ang="0">
                  <a:pos x="124" y="35"/>
                </a:cxn>
                <a:cxn ang="0">
                  <a:pos x="118" y="39"/>
                </a:cxn>
                <a:cxn ang="0">
                  <a:pos x="113" y="44"/>
                </a:cxn>
                <a:cxn ang="0">
                  <a:pos x="99" y="60"/>
                </a:cxn>
                <a:cxn ang="0">
                  <a:pos x="92" y="67"/>
                </a:cxn>
                <a:cxn ang="0">
                  <a:pos x="83" y="72"/>
                </a:cxn>
                <a:cxn ang="0">
                  <a:pos x="78" y="72"/>
                </a:cxn>
                <a:cxn ang="0">
                  <a:pos x="73" y="74"/>
                </a:cxn>
                <a:cxn ang="0">
                  <a:pos x="66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50" y="64"/>
                </a:cxn>
                <a:cxn ang="0">
                  <a:pos x="36" y="55"/>
                </a:cxn>
                <a:cxn ang="0">
                  <a:pos x="18" y="44"/>
                </a:cxn>
                <a:cxn ang="0">
                  <a:pos x="9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4" h="74">
                  <a:moveTo>
                    <a:pt x="0" y="39"/>
                  </a:moveTo>
                  <a:lnTo>
                    <a:pt x="0" y="39"/>
                  </a:lnTo>
                  <a:lnTo>
                    <a:pt x="9" y="35"/>
                  </a:lnTo>
                  <a:lnTo>
                    <a:pt x="16" y="32"/>
                  </a:lnTo>
                  <a:lnTo>
                    <a:pt x="34" y="21"/>
                  </a:lnTo>
                  <a:lnTo>
                    <a:pt x="48" y="11"/>
                  </a:lnTo>
                  <a:lnTo>
                    <a:pt x="57" y="4"/>
                  </a:lnTo>
                  <a:lnTo>
                    <a:pt x="57" y="4"/>
                  </a:lnTo>
                  <a:lnTo>
                    <a:pt x="64" y="2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80" y="2"/>
                  </a:lnTo>
                  <a:lnTo>
                    <a:pt x="90" y="5"/>
                  </a:lnTo>
                  <a:lnTo>
                    <a:pt x="97" y="13"/>
                  </a:lnTo>
                  <a:lnTo>
                    <a:pt x="113" y="27"/>
                  </a:lnTo>
                  <a:lnTo>
                    <a:pt x="118" y="34"/>
                  </a:lnTo>
                  <a:lnTo>
                    <a:pt x="124" y="35"/>
                  </a:lnTo>
                  <a:lnTo>
                    <a:pt x="124" y="35"/>
                  </a:lnTo>
                  <a:lnTo>
                    <a:pt x="118" y="39"/>
                  </a:lnTo>
                  <a:lnTo>
                    <a:pt x="113" y="44"/>
                  </a:lnTo>
                  <a:lnTo>
                    <a:pt x="99" y="60"/>
                  </a:lnTo>
                  <a:lnTo>
                    <a:pt x="92" y="67"/>
                  </a:lnTo>
                  <a:lnTo>
                    <a:pt x="83" y="72"/>
                  </a:lnTo>
                  <a:lnTo>
                    <a:pt x="78" y="72"/>
                  </a:lnTo>
                  <a:lnTo>
                    <a:pt x="73" y="74"/>
                  </a:lnTo>
                  <a:lnTo>
                    <a:pt x="66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50" y="64"/>
                  </a:lnTo>
                  <a:lnTo>
                    <a:pt x="36" y="55"/>
                  </a:lnTo>
                  <a:lnTo>
                    <a:pt x="18" y="44"/>
                  </a:lnTo>
                  <a:lnTo>
                    <a:pt x="9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262" name="Freeform 550"/>
            <p:cNvSpPr>
              <a:spLocks/>
            </p:cNvSpPr>
            <p:nvPr/>
          </p:nvSpPr>
          <p:spPr bwMode="auto">
            <a:xfrm>
              <a:off x="3836988" y="6510338"/>
              <a:ext cx="98425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9" y="35"/>
                </a:cxn>
                <a:cxn ang="0">
                  <a:pos x="17" y="32"/>
                </a:cxn>
                <a:cxn ang="0">
                  <a:pos x="33" y="21"/>
                </a:cxn>
                <a:cxn ang="0">
                  <a:pos x="47" y="11"/>
                </a:cxn>
                <a:cxn ang="0">
                  <a:pos x="58" y="4"/>
                </a:cxn>
                <a:cxn ang="0">
                  <a:pos x="58" y="4"/>
                </a:cxn>
                <a:cxn ang="0">
                  <a:pos x="63" y="2"/>
                </a:cxn>
                <a:cxn ang="0">
                  <a:pos x="70" y="0"/>
                </a:cxn>
                <a:cxn ang="0">
                  <a:pos x="75" y="0"/>
                </a:cxn>
                <a:cxn ang="0">
                  <a:pos x="81" y="2"/>
                </a:cxn>
                <a:cxn ang="0">
                  <a:pos x="90" y="5"/>
                </a:cxn>
                <a:cxn ang="0">
                  <a:pos x="98" y="13"/>
                </a:cxn>
                <a:cxn ang="0">
                  <a:pos x="112" y="27"/>
                </a:cxn>
                <a:cxn ang="0">
                  <a:pos x="118" y="34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19" y="39"/>
                </a:cxn>
                <a:cxn ang="0">
                  <a:pos x="112" y="44"/>
                </a:cxn>
                <a:cxn ang="0">
                  <a:pos x="100" y="60"/>
                </a:cxn>
                <a:cxn ang="0">
                  <a:pos x="91" y="67"/>
                </a:cxn>
                <a:cxn ang="0">
                  <a:pos x="82" y="72"/>
                </a:cxn>
                <a:cxn ang="0">
                  <a:pos x="77" y="72"/>
                </a:cxn>
                <a:cxn ang="0">
                  <a:pos x="72" y="74"/>
                </a:cxn>
                <a:cxn ang="0">
                  <a:pos x="67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49" y="64"/>
                </a:cxn>
                <a:cxn ang="0">
                  <a:pos x="35" y="55"/>
                </a:cxn>
                <a:cxn ang="0">
                  <a:pos x="19" y="44"/>
                </a:cxn>
                <a:cxn ang="0">
                  <a:pos x="9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5" h="74">
                  <a:moveTo>
                    <a:pt x="0" y="39"/>
                  </a:moveTo>
                  <a:lnTo>
                    <a:pt x="0" y="39"/>
                  </a:lnTo>
                  <a:lnTo>
                    <a:pt x="9" y="35"/>
                  </a:lnTo>
                  <a:lnTo>
                    <a:pt x="17" y="32"/>
                  </a:lnTo>
                  <a:lnTo>
                    <a:pt x="33" y="21"/>
                  </a:lnTo>
                  <a:lnTo>
                    <a:pt x="47" y="11"/>
                  </a:lnTo>
                  <a:lnTo>
                    <a:pt x="58" y="4"/>
                  </a:lnTo>
                  <a:lnTo>
                    <a:pt x="58" y="4"/>
                  </a:lnTo>
                  <a:lnTo>
                    <a:pt x="63" y="2"/>
                  </a:lnTo>
                  <a:lnTo>
                    <a:pt x="70" y="0"/>
                  </a:lnTo>
                  <a:lnTo>
                    <a:pt x="75" y="0"/>
                  </a:lnTo>
                  <a:lnTo>
                    <a:pt x="81" y="2"/>
                  </a:lnTo>
                  <a:lnTo>
                    <a:pt x="90" y="5"/>
                  </a:lnTo>
                  <a:lnTo>
                    <a:pt x="98" y="13"/>
                  </a:lnTo>
                  <a:lnTo>
                    <a:pt x="112" y="27"/>
                  </a:lnTo>
                  <a:lnTo>
                    <a:pt x="118" y="34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19" y="39"/>
                  </a:lnTo>
                  <a:lnTo>
                    <a:pt x="112" y="44"/>
                  </a:lnTo>
                  <a:lnTo>
                    <a:pt x="100" y="60"/>
                  </a:lnTo>
                  <a:lnTo>
                    <a:pt x="91" y="67"/>
                  </a:lnTo>
                  <a:lnTo>
                    <a:pt x="82" y="72"/>
                  </a:lnTo>
                  <a:lnTo>
                    <a:pt x="77" y="72"/>
                  </a:lnTo>
                  <a:lnTo>
                    <a:pt x="72" y="74"/>
                  </a:lnTo>
                  <a:lnTo>
                    <a:pt x="67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49" y="64"/>
                  </a:lnTo>
                  <a:lnTo>
                    <a:pt x="35" y="55"/>
                  </a:lnTo>
                  <a:lnTo>
                    <a:pt x="19" y="44"/>
                  </a:lnTo>
                  <a:lnTo>
                    <a:pt x="9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263" name="Freeform 551"/>
            <p:cNvSpPr>
              <a:spLocks/>
            </p:cNvSpPr>
            <p:nvPr/>
          </p:nvSpPr>
          <p:spPr bwMode="auto">
            <a:xfrm>
              <a:off x="3719513" y="6510338"/>
              <a:ext cx="98425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7" y="35"/>
                </a:cxn>
                <a:cxn ang="0">
                  <a:pos x="16" y="32"/>
                </a:cxn>
                <a:cxn ang="0">
                  <a:pos x="32" y="21"/>
                </a:cxn>
                <a:cxn ang="0">
                  <a:pos x="46" y="11"/>
                </a:cxn>
                <a:cxn ang="0">
                  <a:pos x="56" y="4"/>
                </a:cxn>
                <a:cxn ang="0">
                  <a:pos x="56" y="4"/>
                </a:cxn>
                <a:cxn ang="0">
                  <a:pos x="63" y="2"/>
                </a:cxn>
                <a:cxn ang="0">
                  <a:pos x="68" y="0"/>
                </a:cxn>
                <a:cxn ang="0">
                  <a:pos x="74" y="0"/>
                </a:cxn>
                <a:cxn ang="0">
                  <a:pos x="79" y="2"/>
                </a:cxn>
                <a:cxn ang="0">
                  <a:pos x="88" y="5"/>
                </a:cxn>
                <a:cxn ang="0">
                  <a:pos x="97" y="13"/>
                </a:cxn>
                <a:cxn ang="0">
                  <a:pos x="111" y="27"/>
                </a:cxn>
                <a:cxn ang="0">
                  <a:pos x="118" y="34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9"/>
                </a:cxn>
                <a:cxn ang="0">
                  <a:pos x="113" y="44"/>
                </a:cxn>
                <a:cxn ang="0">
                  <a:pos x="98" y="60"/>
                </a:cxn>
                <a:cxn ang="0">
                  <a:pos x="90" y="67"/>
                </a:cxn>
                <a:cxn ang="0">
                  <a:pos x="81" y="72"/>
                </a:cxn>
                <a:cxn ang="0">
                  <a:pos x="76" y="72"/>
                </a:cxn>
                <a:cxn ang="0">
                  <a:pos x="70" y="74"/>
                </a:cxn>
                <a:cxn ang="0">
                  <a:pos x="65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49" y="64"/>
                </a:cxn>
                <a:cxn ang="0">
                  <a:pos x="35" y="55"/>
                </a:cxn>
                <a:cxn ang="0">
                  <a:pos x="17" y="44"/>
                </a:cxn>
                <a:cxn ang="0">
                  <a:pos x="9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3" h="74">
                  <a:moveTo>
                    <a:pt x="0" y="39"/>
                  </a:moveTo>
                  <a:lnTo>
                    <a:pt x="0" y="39"/>
                  </a:lnTo>
                  <a:lnTo>
                    <a:pt x="7" y="35"/>
                  </a:lnTo>
                  <a:lnTo>
                    <a:pt x="16" y="32"/>
                  </a:lnTo>
                  <a:lnTo>
                    <a:pt x="32" y="21"/>
                  </a:lnTo>
                  <a:lnTo>
                    <a:pt x="46" y="11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63" y="2"/>
                  </a:lnTo>
                  <a:lnTo>
                    <a:pt x="68" y="0"/>
                  </a:lnTo>
                  <a:lnTo>
                    <a:pt x="74" y="0"/>
                  </a:lnTo>
                  <a:lnTo>
                    <a:pt x="79" y="2"/>
                  </a:lnTo>
                  <a:lnTo>
                    <a:pt x="88" y="5"/>
                  </a:lnTo>
                  <a:lnTo>
                    <a:pt x="97" y="13"/>
                  </a:lnTo>
                  <a:lnTo>
                    <a:pt x="111" y="27"/>
                  </a:lnTo>
                  <a:lnTo>
                    <a:pt x="118" y="34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9"/>
                  </a:lnTo>
                  <a:lnTo>
                    <a:pt x="113" y="44"/>
                  </a:lnTo>
                  <a:lnTo>
                    <a:pt x="98" y="60"/>
                  </a:lnTo>
                  <a:lnTo>
                    <a:pt x="90" y="67"/>
                  </a:lnTo>
                  <a:lnTo>
                    <a:pt x="81" y="72"/>
                  </a:lnTo>
                  <a:lnTo>
                    <a:pt x="76" y="72"/>
                  </a:lnTo>
                  <a:lnTo>
                    <a:pt x="70" y="74"/>
                  </a:lnTo>
                  <a:lnTo>
                    <a:pt x="65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49" y="64"/>
                  </a:lnTo>
                  <a:lnTo>
                    <a:pt x="35" y="55"/>
                  </a:lnTo>
                  <a:lnTo>
                    <a:pt x="17" y="44"/>
                  </a:lnTo>
                  <a:lnTo>
                    <a:pt x="9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264" name="Freeform 552"/>
            <p:cNvSpPr>
              <a:spLocks/>
            </p:cNvSpPr>
            <p:nvPr/>
          </p:nvSpPr>
          <p:spPr bwMode="auto">
            <a:xfrm>
              <a:off x="3600450" y="6510338"/>
              <a:ext cx="98425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9" y="35"/>
                </a:cxn>
                <a:cxn ang="0">
                  <a:pos x="16" y="32"/>
                </a:cxn>
                <a:cxn ang="0">
                  <a:pos x="34" y="21"/>
                </a:cxn>
                <a:cxn ang="0">
                  <a:pos x="48" y="11"/>
                </a:cxn>
                <a:cxn ang="0">
                  <a:pos x="56" y="4"/>
                </a:cxn>
                <a:cxn ang="0">
                  <a:pos x="56" y="4"/>
                </a:cxn>
                <a:cxn ang="0">
                  <a:pos x="64" y="2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79" y="2"/>
                </a:cxn>
                <a:cxn ang="0">
                  <a:pos x="88" y="5"/>
                </a:cxn>
                <a:cxn ang="0">
                  <a:pos x="97" y="13"/>
                </a:cxn>
                <a:cxn ang="0">
                  <a:pos x="111" y="27"/>
                </a:cxn>
                <a:cxn ang="0">
                  <a:pos x="118" y="34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9"/>
                </a:cxn>
                <a:cxn ang="0">
                  <a:pos x="113" y="44"/>
                </a:cxn>
                <a:cxn ang="0">
                  <a:pos x="99" y="60"/>
                </a:cxn>
                <a:cxn ang="0">
                  <a:pos x="92" y="67"/>
                </a:cxn>
                <a:cxn ang="0">
                  <a:pos x="83" y="72"/>
                </a:cxn>
                <a:cxn ang="0">
                  <a:pos x="78" y="72"/>
                </a:cxn>
                <a:cxn ang="0">
                  <a:pos x="72" y="74"/>
                </a:cxn>
                <a:cxn ang="0">
                  <a:pos x="65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49" y="64"/>
                </a:cxn>
                <a:cxn ang="0">
                  <a:pos x="35" y="55"/>
                </a:cxn>
                <a:cxn ang="0">
                  <a:pos x="18" y="44"/>
                </a:cxn>
                <a:cxn ang="0">
                  <a:pos x="9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3" h="74">
                  <a:moveTo>
                    <a:pt x="0" y="39"/>
                  </a:moveTo>
                  <a:lnTo>
                    <a:pt x="0" y="39"/>
                  </a:lnTo>
                  <a:lnTo>
                    <a:pt x="9" y="35"/>
                  </a:lnTo>
                  <a:lnTo>
                    <a:pt x="16" y="32"/>
                  </a:lnTo>
                  <a:lnTo>
                    <a:pt x="34" y="21"/>
                  </a:lnTo>
                  <a:lnTo>
                    <a:pt x="48" y="11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64" y="2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79" y="2"/>
                  </a:lnTo>
                  <a:lnTo>
                    <a:pt x="88" y="5"/>
                  </a:lnTo>
                  <a:lnTo>
                    <a:pt x="97" y="13"/>
                  </a:lnTo>
                  <a:lnTo>
                    <a:pt x="111" y="27"/>
                  </a:lnTo>
                  <a:lnTo>
                    <a:pt x="118" y="34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9"/>
                  </a:lnTo>
                  <a:lnTo>
                    <a:pt x="113" y="44"/>
                  </a:lnTo>
                  <a:lnTo>
                    <a:pt x="99" y="60"/>
                  </a:lnTo>
                  <a:lnTo>
                    <a:pt x="92" y="67"/>
                  </a:lnTo>
                  <a:lnTo>
                    <a:pt x="83" y="72"/>
                  </a:lnTo>
                  <a:lnTo>
                    <a:pt x="78" y="72"/>
                  </a:lnTo>
                  <a:lnTo>
                    <a:pt x="72" y="74"/>
                  </a:lnTo>
                  <a:lnTo>
                    <a:pt x="65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49" y="64"/>
                  </a:lnTo>
                  <a:lnTo>
                    <a:pt x="35" y="55"/>
                  </a:lnTo>
                  <a:lnTo>
                    <a:pt x="18" y="44"/>
                  </a:lnTo>
                  <a:lnTo>
                    <a:pt x="9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265" name="Freeform 553"/>
            <p:cNvSpPr>
              <a:spLocks/>
            </p:cNvSpPr>
            <p:nvPr/>
          </p:nvSpPr>
          <p:spPr bwMode="auto">
            <a:xfrm>
              <a:off x="3481388" y="6510338"/>
              <a:ext cx="100013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9" y="35"/>
                </a:cxn>
                <a:cxn ang="0">
                  <a:pos x="18" y="32"/>
                </a:cxn>
                <a:cxn ang="0">
                  <a:pos x="34" y="21"/>
                </a:cxn>
                <a:cxn ang="0">
                  <a:pos x="48" y="11"/>
                </a:cxn>
                <a:cxn ang="0">
                  <a:pos x="59" y="4"/>
                </a:cxn>
                <a:cxn ang="0">
                  <a:pos x="59" y="4"/>
                </a:cxn>
                <a:cxn ang="0">
                  <a:pos x="64" y="2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80" y="2"/>
                </a:cxn>
                <a:cxn ang="0">
                  <a:pos x="90" y="5"/>
                </a:cxn>
                <a:cxn ang="0">
                  <a:pos x="99" y="13"/>
                </a:cxn>
                <a:cxn ang="0">
                  <a:pos x="113" y="27"/>
                </a:cxn>
                <a:cxn ang="0">
                  <a:pos x="118" y="34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18" y="39"/>
                </a:cxn>
                <a:cxn ang="0">
                  <a:pos x="113" y="44"/>
                </a:cxn>
                <a:cxn ang="0">
                  <a:pos x="99" y="60"/>
                </a:cxn>
                <a:cxn ang="0">
                  <a:pos x="92" y="67"/>
                </a:cxn>
                <a:cxn ang="0">
                  <a:pos x="83" y="72"/>
                </a:cxn>
                <a:cxn ang="0">
                  <a:pos x="78" y="72"/>
                </a:cxn>
                <a:cxn ang="0">
                  <a:pos x="73" y="74"/>
                </a:cxn>
                <a:cxn ang="0">
                  <a:pos x="67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50" y="64"/>
                </a:cxn>
                <a:cxn ang="0">
                  <a:pos x="36" y="55"/>
                </a:cxn>
                <a:cxn ang="0">
                  <a:pos x="18" y="44"/>
                </a:cxn>
                <a:cxn ang="0">
                  <a:pos x="9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5" h="74">
                  <a:moveTo>
                    <a:pt x="0" y="39"/>
                  </a:moveTo>
                  <a:lnTo>
                    <a:pt x="0" y="39"/>
                  </a:lnTo>
                  <a:lnTo>
                    <a:pt x="9" y="35"/>
                  </a:lnTo>
                  <a:lnTo>
                    <a:pt x="18" y="32"/>
                  </a:lnTo>
                  <a:lnTo>
                    <a:pt x="34" y="21"/>
                  </a:lnTo>
                  <a:lnTo>
                    <a:pt x="48" y="11"/>
                  </a:lnTo>
                  <a:lnTo>
                    <a:pt x="59" y="4"/>
                  </a:lnTo>
                  <a:lnTo>
                    <a:pt x="59" y="4"/>
                  </a:lnTo>
                  <a:lnTo>
                    <a:pt x="64" y="2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80" y="2"/>
                  </a:lnTo>
                  <a:lnTo>
                    <a:pt x="90" y="5"/>
                  </a:lnTo>
                  <a:lnTo>
                    <a:pt x="99" y="13"/>
                  </a:lnTo>
                  <a:lnTo>
                    <a:pt x="113" y="27"/>
                  </a:lnTo>
                  <a:lnTo>
                    <a:pt x="118" y="34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18" y="39"/>
                  </a:lnTo>
                  <a:lnTo>
                    <a:pt x="113" y="44"/>
                  </a:lnTo>
                  <a:lnTo>
                    <a:pt x="99" y="60"/>
                  </a:lnTo>
                  <a:lnTo>
                    <a:pt x="92" y="67"/>
                  </a:lnTo>
                  <a:lnTo>
                    <a:pt x="83" y="72"/>
                  </a:lnTo>
                  <a:lnTo>
                    <a:pt x="78" y="72"/>
                  </a:lnTo>
                  <a:lnTo>
                    <a:pt x="73" y="74"/>
                  </a:lnTo>
                  <a:lnTo>
                    <a:pt x="67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50" y="64"/>
                  </a:lnTo>
                  <a:lnTo>
                    <a:pt x="36" y="55"/>
                  </a:lnTo>
                  <a:lnTo>
                    <a:pt x="18" y="44"/>
                  </a:lnTo>
                  <a:lnTo>
                    <a:pt x="9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266" name="Freeform 554"/>
            <p:cNvSpPr>
              <a:spLocks/>
            </p:cNvSpPr>
            <p:nvPr/>
          </p:nvSpPr>
          <p:spPr bwMode="auto">
            <a:xfrm>
              <a:off x="3362325" y="6510338"/>
              <a:ext cx="100013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9" y="35"/>
                </a:cxn>
                <a:cxn ang="0">
                  <a:pos x="17" y="32"/>
                </a:cxn>
                <a:cxn ang="0">
                  <a:pos x="33" y="21"/>
                </a:cxn>
                <a:cxn ang="0">
                  <a:pos x="47" y="11"/>
                </a:cxn>
                <a:cxn ang="0">
                  <a:pos x="58" y="4"/>
                </a:cxn>
                <a:cxn ang="0">
                  <a:pos x="58" y="4"/>
                </a:cxn>
                <a:cxn ang="0">
                  <a:pos x="63" y="2"/>
                </a:cxn>
                <a:cxn ang="0">
                  <a:pos x="70" y="0"/>
                </a:cxn>
                <a:cxn ang="0">
                  <a:pos x="75" y="0"/>
                </a:cxn>
                <a:cxn ang="0">
                  <a:pos x="81" y="2"/>
                </a:cxn>
                <a:cxn ang="0">
                  <a:pos x="90" y="5"/>
                </a:cxn>
                <a:cxn ang="0">
                  <a:pos x="98" y="13"/>
                </a:cxn>
                <a:cxn ang="0">
                  <a:pos x="112" y="27"/>
                </a:cxn>
                <a:cxn ang="0">
                  <a:pos x="120" y="34"/>
                </a:cxn>
                <a:cxn ang="0">
                  <a:pos x="125" y="35"/>
                </a:cxn>
                <a:cxn ang="0">
                  <a:pos x="125" y="35"/>
                </a:cxn>
                <a:cxn ang="0">
                  <a:pos x="120" y="39"/>
                </a:cxn>
                <a:cxn ang="0">
                  <a:pos x="112" y="44"/>
                </a:cxn>
                <a:cxn ang="0">
                  <a:pos x="100" y="60"/>
                </a:cxn>
                <a:cxn ang="0">
                  <a:pos x="91" y="67"/>
                </a:cxn>
                <a:cxn ang="0">
                  <a:pos x="83" y="72"/>
                </a:cxn>
                <a:cxn ang="0">
                  <a:pos x="77" y="72"/>
                </a:cxn>
                <a:cxn ang="0">
                  <a:pos x="72" y="74"/>
                </a:cxn>
                <a:cxn ang="0">
                  <a:pos x="67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51" y="64"/>
                </a:cxn>
                <a:cxn ang="0">
                  <a:pos x="35" y="55"/>
                </a:cxn>
                <a:cxn ang="0">
                  <a:pos x="19" y="44"/>
                </a:cxn>
                <a:cxn ang="0">
                  <a:pos x="10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5" h="74">
                  <a:moveTo>
                    <a:pt x="0" y="39"/>
                  </a:moveTo>
                  <a:lnTo>
                    <a:pt x="0" y="39"/>
                  </a:lnTo>
                  <a:lnTo>
                    <a:pt x="9" y="35"/>
                  </a:lnTo>
                  <a:lnTo>
                    <a:pt x="17" y="32"/>
                  </a:lnTo>
                  <a:lnTo>
                    <a:pt x="33" y="21"/>
                  </a:lnTo>
                  <a:lnTo>
                    <a:pt x="47" y="11"/>
                  </a:lnTo>
                  <a:lnTo>
                    <a:pt x="58" y="4"/>
                  </a:lnTo>
                  <a:lnTo>
                    <a:pt x="58" y="4"/>
                  </a:lnTo>
                  <a:lnTo>
                    <a:pt x="63" y="2"/>
                  </a:lnTo>
                  <a:lnTo>
                    <a:pt x="70" y="0"/>
                  </a:lnTo>
                  <a:lnTo>
                    <a:pt x="75" y="0"/>
                  </a:lnTo>
                  <a:lnTo>
                    <a:pt x="81" y="2"/>
                  </a:lnTo>
                  <a:lnTo>
                    <a:pt x="90" y="5"/>
                  </a:lnTo>
                  <a:lnTo>
                    <a:pt x="98" y="13"/>
                  </a:lnTo>
                  <a:lnTo>
                    <a:pt x="112" y="27"/>
                  </a:lnTo>
                  <a:lnTo>
                    <a:pt x="120" y="34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20" y="39"/>
                  </a:lnTo>
                  <a:lnTo>
                    <a:pt x="112" y="44"/>
                  </a:lnTo>
                  <a:lnTo>
                    <a:pt x="100" y="60"/>
                  </a:lnTo>
                  <a:lnTo>
                    <a:pt x="91" y="67"/>
                  </a:lnTo>
                  <a:lnTo>
                    <a:pt x="83" y="72"/>
                  </a:lnTo>
                  <a:lnTo>
                    <a:pt x="77" y="72"/>
                  </a:lnTo>
                  <a:lnTo>
                    <a:pt x="72" y="74"/>
                  </a:lnTo>
                  <a:lnTo>
                    <a:pt x="67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51" y="64"/>
                  </a:lnTo>
                  <a:lnTo>
                    <a:pt x="35" y="55"/>
                  </a:lnTo>
                  <a:lnTo>
                    <a:pt x="19" y="44"/>
                  </a:lnTo>
                  <a:lnTo>
                    <a:pt x="10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267" name="Freeform 555"/>
            <p:cNvSpPr>
              <a:spLocks/>
            </p:cNvSpPr>
            <p:nvPr/>
          </p:nvSpPr>
          <p:spPr bwMode="auto">
            <a:xfrm>
              <a:off x="3244850" y="6510338"/>
              <a:ext cx="98425" cy="5873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7" y="35"/>
                </a:cxn>
                <a:cxn ang="0">
                  <a:pos x="16" y="32"/>
                </a:cxn>
                <a:cxn ang="0">
                  <a:pos x="32" y="21"/>
                </a:cxn>
                <a:cxn ang="0">
                  <a:pos x="46" y="11"/>
                </a:cxn>
                <a:cxn ang="0">
                  <a:pos x="56" y="4"/>
                </a:cxn>
                <a:cxn ang="0">
                  <a:pos x="56" y="4"/>
                </a:cxn>
                <a:cxn ang="0">
                  <a:pos x="63" y="2"/>
                </a:cxn>
                <a:cxn ang="0">
                  <a:pos x="69" y="0"/>
                </a:cxn>
                <a:cxn ang="0">
                  <a:pos x="74" y="0"/>
                </a:cxn>
                <a:cxn ang="0">
                  <a:pos x="79" y="2"/>
                </a:cxn>
                <a:cxn ang="0">
                  <a:pos x="88" y="5"/>
                </a:cxn>
                <a:cxn ang="0">
                  <a:pos x="97" y="13"/>
                </a:cxn>
                <a:cxn ang="0">
                  <a:pos x="111" y="27"/>
                </a:cxn>
                <a:cxn ang="0">
                  <a:pos x="118" y="34"/>
                </a:cxn>
                <a:cxn ang="0">
                  <a:pos x="123" y="35"/>
                </a:cxn>
                <a:cxn ang="0">
                  <a:pos x="123" y="35"/>
                </a:cxn>
                <a:cxn ang="0">
                  <a:pos x="118" y="39"/>
                </a:cxn>
                <a:cxn ang="0">
                  <a:pos x="113" y="44"/>
                </a:cxn>
                <a:cxn ang="0">
                  <a:pos x="98" y="60"/>
                </a:cxn>
                <a:cxn ang="0">
                  <a:pos x="91" y="67"/>
                </a:cxn>
                <a:cxn ang="0">
                  <a:pos x="81" y="72"/>
                </a:cxn>
                <a:cxn ang="0">
                  <a:pos x="77" y="72"/>
                </a:cxn>
                <a:cxn ang="0">
                  <a:pos x="70" y="74"/>
                </a:cxn>
                <a:cxn ang="0">
                  <a:pos x="65" y="72"/>
                </a:cxn>
                <a:cxn ang="0">
                  <a:pos x="60" y="71"/>
                </a:cxn>
                <a:cxn ang="0">
                  <a:pos x="60" y="71"/>
                </a:cxn>
                <a:cxn ang="0">
                  <a:pos x="49" y="64"/>
                </a:cxn>
                <a:cxn ang="0">
                  <a:pos x="35" y="55"/>
                </a:cxn>
                <a:cxn ang="0">
                  <a:pos x="17" y="44"/>
                </a:cxn>
                <a:cxn ang="0">
                  <a:pos x="9" y="41"/>
                </a:cxn>
                <a:cxn ang="0">
                  <a:pos x="0" y="39"/>
                </a:cxn>
                <a:cxn ang="0">
                  <a:pos x="0" y="39"/>
                </a:cxn>
              </a:cxnLst>
              <a:rect l="0" t="0" r="r" b="b"/>
              <a:pathLst>
                <a:path w="123" h="74">
                  <a:moveTo>
                    <a:pt x="0" y="39"/>
                  </a:moveTo>
                  <a:lnTo>
                    <a:pt x="0" y="39"/>
                  </a:lnTo>
                  <a:lnTo>
                    <a:pt x="7" y="35"/>
                  </a:lnTo>
                  <a:lnTo>
                    <a:pt x="16" y="32"/>
                  </a:lnTo>
                  <a:lnTo>
                    <a:pt x="32" y="21"/>
                  </a:lnTo>
                  <a:lnTo>
                    <a:pt x="46" y="11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63" y="2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79" y="2"/>
                  </a:lnTo>
                  <a:lnTo>
                    <a:pt x="88" y="5"/>
                  </a:lnTo>
                  <a:lnTo>
                    <a:pt x="97" y="13"/>
                  </a:lnTo>
                  <a:lnTo>
                    <a:pt x="111" y="27"/>
                  </a:lnTo>
                  <a:lnTo>
                    <a:pt x="118" y="34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8" y="39"/>
                  </a:lnTo>
                  <a:lnTo>
                    <a:pt x="113" y="44"/>
                  </a:lnTo>
                  <a:lnTo>
                    <a:pt x="98" y="60"/>
                  </a:lnTo>
                  <a:lnTo>
                    <a:pt x="91" y="67"/>
                  </a:lnTo>
                  <a:lnTo>
                    <a:pt x="81" y="72"/>
                  </a:lnTo>
                  <a:lnTo>
                    <a:pt x="77" y="72"/>
                  </a:lnTo>
                  <a:lnTo>
                    <a:pt x="70" y="74"/>
                  </a:lnTo>
                  <a:lnTo>
                    <a:pt x="65" y="72"/>
                  </a:lnTo>
                  <a:lnTo>
                    <a:pt x="60" y="71"/>
                  </a:lnTo>
                  <a:lnTo>
                    <a:pt x="60" y="71"/>
                  </a:lnTo>
                  <a:lnTo>
                    <a:pt x="49" y="64"/>
                  </a:lnTo>
                  <a:lnTo>
                    <a:pt x="35" y="55"/>
                  </a:lnTo>
                  <a:lnTo>
                    <a:pt x="17" y="44"/>
                  </a:lnTo>
                  <a:lnTo>
                    <a:pt x="9" y="41"/>
                  </a:lnTo>
                  <a:lnTo>
                    <a:pt x="0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268" name="Freeform 556"/>
            <p:cNvSpPr>
              <a:spLocks/>
            </p:cNvSpPr>
            <p:nvPr/>
          </p:nvSpPr>
          <p:spPr bwMode="auto">
            <a:xfrm>
              <a:off x="3140075" y="3357563"/>
              <a:ext cx="69850" cy="69850"/>
            </a:xfrm>
            <a:custGeom>
              <a:avLst/>
              <a:gdLst/>
              <a:ahLst/>
              <a:cxnLst>
                <a:cxn ang="0">
                  <a:pos x="4" y="3"/>
                </a:cxn>
                <a:cxn ang="0">
                  <a:pos x="9" y="5"/>
                </a:cxn>
                <a:cxn ang="0">
                  <a:pos x="16" y="9"/>
                </a:cxn>
                <a:cxn ang="0">
                  <a:pos x="26" y="10"/>
                </a:cxn>
                <a:cxn ang="0">
                  <a:pos x="35" y="12"/>
                </a:cxn>
                <a:cxn ang="0">
                  <a:pos x="44" y="14"/>
                </a:cxn>
                <a:cxn ang="0">
                  <a:pos x="56" y="16"/>
                </a:cxn>
                <a:cxn ang="0">
                  <a:pos x="60" y="16"/>
                </a:cxn>
                <a:cxn ang="0">
                  <a:pos x="63" y="17"/>
                </a:cxn>
                <a:cxn ang="0">
                  <a:pos x="67" y="17"/>
                </a:cxn>
                <a:cxn ang="0">
                  <a:pos x="72" y="19"/>
                </a:cxn>
                <a:cxn ang="0">
                  <a:pos x="76" y="23"/>
                </a:cxn>
                <a:cxn ang="0">
                  <a:pos x="78" y="24"/>
                </a:cxn>
                <a:cxn ang="0">
                  <a:pos x="81" y="28"/>
                </a:cxn>
                <a:cxn ang="0">
                  <a:pos x="83" y="31"/>
                </a:cxn>
                <a:cxn ang="0">
                  <a:pos x="85" y="35"/>
                </a:cxn>
                <a:cxn ang="0">
                  <a:pos x="86" y="38"/>
                </a:cxn>
                <a:cxn ang="0">
                  <a:pos x="88" y="47"/>
                </a:cxn>
                <a:cxn ang="0">
                  <a:pos x="88" y="58"/>
                </a:cxn>
                <a:cxn ang="0">
                  <a:pos x="88" y="63"/>
                </a:cxn>
                <a:cxn ang="0">
                  <a:pos x="88" y="75"/>
                </a:cxn>
                <a:cxn ang="0">
                  <a:pos x="88" y="77"/>
                </a:cxn>
                <a:cxn ang="0">
                  <a:pos x="88" y="81"/>
                </a:cxn>
                <a:cxn ang="0">
                  <a:pos x="90" y="84"/>
                </a:cxn>
                <a:cxn ang="0">
                  <a:pos x="90" y="86"/>
                </a:cxn>
                <a:cxn ang="0">
                  <a:pos x="90" y="86"/>
                </a:cxn>
                <a:cxn ang="0">
                  <a:pos x="88" y="86"/>
                </a:cxn>
                <a:cxn ang="0">
                  <a:pos x="86" y="86"/>
                </a:cxn>
                <a:cxn ang="0">
                  <a:pos x="83" y="86"/>
                </a:cxn>
                <a:cxn ang="0">
                  <a:pos x="81" y="84"/>
                </a:cxn>
                <a:cxn ang="0">
                  <a:pos x="76" y="86"/>
                </a:cxn>
                <a:cxn ang="0">
                  <a:pos x="67" y="86"/>
                </a:cxn>
                <a:cxn ang="0">
                  <a:pos x="53" y="86"/>
                </a:cxn>
                <a:cxn ang="0">
                  <a:pos x="46" y="86"/>
                </a:cxn>
                <a:cxn ang="0">
                  <a:pos x="41" y="84"/>
                </a:cxn>
                <a:cxn ang="0">
                  <a:pos x="37" y="82"/>
                </a:cxn>
                <a:cxn ang="0">
                  <a:pos x="33" y="82"/>
                </a:cxn>
                <a:cxn ang="0">
                  <a:pos x="30" y="79"/>
                </a:cxn>
                <a:cxn ang="0">
                  <a:pos x="26" y="77"/>
                </a:cxn>
                <a:cxn ang="0">
                  <a:pos x="23" y="74"/>
                </a:cxn>
                <a:cxn ang="0">
                  <a:pos x="21" y="68"/>
                </a:cxn>
                <a:cxn ang="0">
                  <a:pos x="19" y="67"/>
                </a:cxn>
                <a:cxn ang="0">
                  <a:pos x="19" y="63"/>
                </a:cxn>
                <a:cxn ang="0">
                  <a:pos x="18" y="61"/>
                </a:cxn>
                <a:cxn ang="0">
                  <a:pos x="18" y="54"/>
                </a:cxn>
                <a:cxn ang="0">
                  <a:pos x="16" y="45"/>
                </a:cxn>
                <a:cxn ang="0">
                  <a:pos x="12" y="31"/>
                </a:cxn>
                <a:cxn ang="0">
                  <a:pos x="11" y="23"/>
                </a:cxn>
                <a:cxn ang="0">
                  <a:pos x="7" y="14"/>
                </a:cxn>
                <a:cxn ang="0">
                  <a:pos x="4" y="7"/>
                </a:cxn>
                <a:cxn ang="0">
                  <a:pos x="0" y="0"/>
                </a:cxn>
              </a:cxnLst>
              <a:rect l="0" t="0" r="r" b="b"/>
              <a:pathLst>
                <a:path w="90" h="88">
                  <a:moveTo>
                    <a:pt x="0" y="0"/>
                  </a:moveTo>
                  <a:lnTo>
                    <a:pt x="2" y="1"/>
                  </a:lnTo>
                  <a:lnTo>
                    <a:pt x="4" y="3"/>
                  </a:lnTo>
                  <a:lnTo>
                    <a:pt x="5" y="3"/>
                  </a:lnTo>
                  <a:lnTo>
                    <a:pt x="7" y="5"/>
                  </a:lnTo>
                  <a:lnTo>
                    <a:pt x="9" y="5"/>
                  </a:lnTo>
                  <a:lnTo>
                    <a:pt x="12" y="7"/>
                  </a:lnTo>
                  <a:lnTo>
                    <a:pt x="14" y="7"/>
                  </a:lnTo>
                  <a:lnTo>
                    <a:pt x="16" y="9"/>
                  </a:lnTo>
                  <a:lnTo>
                    <a:pt x="16" y="9"/>
                  </a:lnTo>
                  <a:lnTo>
                    <a:pt x="21" y="9"/>
                  </a:lnTo>
                  <a:lnTo>
                    <a:pt x="26" y="10"/>
                  </a:lnTo>
                  <a:lnTo>
                    <a:pt x="30" y="12"/>
                  </a:lnTo>
                  <a:lnTo>
                    <a:pt x="30" y="12"/>
                  </a:lnTo>
                  <a:lnTo>
                    <a:pt x="35" y="12"/>
                  </a:lnTo>
                  <a:lnTo>
                    <a:pt x="35" y="12"/>
                  </a:lnTo>
                  <a:lnTo>
                    <a:pt x="44" y="14"/>
                  </a:lnTo>
                  <a:lnTo>
                    <a:pt x="44" y="14"/>
                  </a:lnTo>
                  <a:lnTo>
                    <a:pt x="53" y="14"/>
                  </a:lnTo>
                  <a:lnTo>
                    <a:pt x="53" y="14"/>
                  </a:lnTo>
                  <a:lnTo>
                    <a:pt x="56" y="16"/>
                  </a:lnTo>
                  <a:lnTo>
                    <a:pt x="56" y="16"/>
                  </a:lnTo>
                  <a:lnTo>
                    <a:pt x="60" y="16"/>
                  </a:lnTo>
                  <a:lnTo>
                    <a:pt x="60" y="16"/>
                  </a:lnTo>
                  <a:lnTo>
                    <a:pt x="63" y="16"/>
                  </a:lnTo>
                  <a:lnTo>
                    <a:pt x="63" y="16"/>
                  </a:lnTo>
                  <a:lnTo>
                    <a:pt x="63" y="17"/>
                  </a:lnTo>
                  <a:lnTo>
                    <a:pt x="63" y="17"/>
                  </a:lnTo>
                  <a:lnTo>
                    <a:pt x="65" y="17"/>
                  </a:lnTo>
                  <a:lnTo>
                    <a:pt x="67" y="17"/>
                  </a:lnTo>
                  <a:lnTo>
                    <a:pt x="69" y="17"/>
                  </a:lnTo>
                  <a:lnTo>
                    <a:pt x="70" y="19"/>
                  </a:lnTo>
                  <a:lnTo>
                    <a:pt x="72" y="19"/>
                  </a:lnTo>
                  <a:lnTo>
                    <a:pt x="72" y="21"/>
                  </a:lnTo>
                  <a:lnTo>
                    <a:pt x="74" y="21"/>
                  </a:lnTo>
                  <a:lnTo>
                    <a:pt x="76" y="23"/>
                  </a:lnTo>
                  <a:lnTo>
                    <a:pt x="76" y="23"/>
                  </a:lnTo>
                  <a:lnTo>
                    <a:pt x="78" y="24"/>
                  </a:lnTo>
                  <a:lnTo>
                    <a:pt x="78" y="24"/>
                  </a:lnTo>
                  <a:lnTo>
                    <a:pt x="79" y="26"/>
                  </a:lnTo>
                  <a:lnTo>
                    <a:pt x="79" y="26"/>
                  </a:lnTo>
                  <a:lnTo>
                    <a:pt x="81" y="28"/>
                  </a:lnTo>
                  <a:lnTo>
                    <a:pt x="81" y="30"/>
                  </a:lnTo>
                  <a:lnTo>
                    <a:pt x="83" y="30"/>
                  </a:lnTo>
                  <a:lnTo>
                    <a:pt x="83" y="31"/>
                  </a:lnTo>
                  <a:lnTo>
                    <a:pt x="83" y="33"/>
                  </a:lnTo>
                  <a:lnTo>
                    <a:pt x="85" y="33"/>
                  </a:lnTo>
                  <a:lnTo>
                    <a:pt x="85" y="35"/>
                  </a:lnTo>
                  <a:lnTo>
                    <a:pt x="85" y="37"/>
                  </a:lnTo>
                  <a:lnTo>
                    <a:pt x="86" y="37"/>
                  </a:lnTo>
                  <a:lnTo>
                    <a:pt x="86" y="38"/>
                  </a:lnTo>
                  <a:lnTo>
                    <a:pt x="86" y="42"/>
                  </a:lnTo>
                  <a:lnTo>
                    <a:pt x="86" y="44"/>
                  </a:lnTo>
                  <a:lnTo>
                    <a:pt x="88" y="47"/>
                  </a:lnTo>
                  <a:lnTo>
                    <a:pt x="88" y="49"/>
                  </a:lnTo>
                  <a:lnTo>
                    <a:pt x="88" y="53"/>
                  </a:lnTo>
                  <a:lnTo>
                    <a:pt x="88" y="58"/>
                  </a:lnTo>
                  <a:lnTo>
                    <a:pt x="88" y="58"/>
                  </a:lnTo>
                  <a:lnTo>
                    <a:pt x="88" y="63"/>
                  </a:lnTo>
                  <a:lnTo>
                    <a:pt x="88" y="63"/>
                  </a:lnTo>
                  <a:lnTo>
                    <a:pt x="88" y="72"/>
                  </a:lnTo>
                  <a:lnTo>
                    <a:pt x="88" y="72"/>
                  </a:lnTo>
                  <a:lnTo>
                    <a:pt x="88" y="75"/>
                  </a:lnTo>
                  <a:lnTo>
                    <a:pt x="88" y="75"/>
                  </a:lnTo>
                  <a:lnTo>
                    <a:pt x="88" y="77"/>
                  </a:lnTo>
                  <a:lnTo>
                    <a:pt x="88" y="77"/>
                  </a:lnTo>
                  <a:lnTo>
                    <a:pt x="88" y="79"/>
                  </a:lnTo>
                  <a:lnTo>
                    <a:pt x="88" y="79"/>
                  </a:lnTo>
                  <a:lnTo>
                    <a:pt x="88" y="81"/>
                  </a:lnTo>
                  <a:lnTo>
                    <a:pt x="88" y="81"/>
                  </a:lnTo>
                  <a:lnTo>
                    <a:pt x="88" y="82"/>
                  </a:lnTo>
                  <a:lnTo>
                    <a:pt x="90" y="84"/>
                  </a:lnTo>
                  <a:lnTo>
                    <a:pt x="90" y="84"/>
                  </a:lnTo>
                  <a:lnTo>
                    <a:pt x="90" y="86"/>
                  </a:lnTo>
                  <a:lnTo>
                    <a:pt x="90" y="86"/>
                  </a:lnTo>
                  <a:lnTo>
                    <a:pt x="90" y="86"/>
                  </a:lnTo>
                  <a:lnTo>
                    <a:pt x="90" y="88"/>
                  </a:lnTo>
                  <a:lnTo>
                    <a:pt x="90" y="86"/>
                  </a:lnTo>
                  <a:lnTo>
                    <a:pt x="90" y="86"/>
                  </a:lnTo>
                  <a:lnTo>
                    <a:pt x="88" y="86"/>
                  </a:lnTo>
                  <a:lnTo>
                    <a:pt x="88" y="86"/>
                  </a:lnTo>
                  <a:lnTo>
                    <a:pt x="86" y="86"/>
                  </a:lnTo>
                  <a:lnTo>
                    <a:pt x="86" y="86"/>
                  </a:lnTo>
                  <a:lnTo>
                    <a:pt x="86" y="86"/>
                  </a:lnTo>
                  <a:lnTo>
                    <a:pt x="85" y="86"/>
                  </a:lnTo>
                  <a:lnTo>
                    <a:pt x="85" y="86"/>
                  </a:lnTo>
                  <a:lnTo>
                    <a:pt x="83" y="86"/>
                  </a:lnTo>
                  <a:lnTo>
                    <a:pt x="83" y="86"/>
                  </a:lnTo>
                  <a:lnTo>
                    <a:pt x="81" y="84"/>
                  </a:lnTo>
                  <a:lnTo>
                    <a:pt x="81" y="84"/>
                  </a:lnTo>
                  <a:lnTo>
                    <a:pt x="79" y="84"/>
                  </a:lnTo>
                  <a:lnTo>
                    <a:pt x="79" y="84"/>
                  </a:lnTo>
                  <a:lnTo>
                    <a:pt x="76" y="86"/>
                  </a:lnTo>
                  <a:lnTo>
                    <a:pt x="76" y="86"/>
                  </a:lnTo>
                  <a:lnTo>
                    <a:pt x="67" y="86"/>
                  </a:lnTo>
                  <a:lnTo>
                    <a:pt x="67" y="86"/>
                  </a:lnTo>
                  <a:lnTo>
                    <a:pt x="62" y="86"/>
                  </a:lnTo>
                  <a:lnTo>
                    <a:pt x="56" y="86"/>
                  </a:lnTo>
                  <a:lnTo>
                    <a:pt x="53" y="86"/>
                  </a:lnTo>
                  <a:lnTo>
                    <a:pt x="51" y="86"/>
                  </a:lnTo>
                  <a:lnTo>
                    <a:pt x="48" y="86"/>
                  </a:lnTo>
                  <a:lnTo>
                    <a:pt x="46" y="86"/>
                  </a:lnTo>
                  <a:lnTo>
                    <a:pt x="42" y="86"/>
                  </a:lnTo>
                  <a:lnTo>
                    <a:pt x="41" y="84"/>
                  </a:lnTo>
                  <a:lnTo>
                    <a:pt x="41" y="84"/>
                  </a:lnTo>
                  <a:lnTo>
                    <a:pt x="39" y="84"/>
                  </a:lnTo>
                  <a:lnTo>
                    <a:pt x="37" y="84"/>
                  </a:lnTo>
                  <a:lnTo>
                    <a:pt x="37" y="82"/>
                  </a:lnTo>
                  <a:lnTo>
                    <a:pt x="35" y="82"/>
                  </a:lnTo>
                  <a:lnTo>
                    <a:pt x="33" y="82"/>
                  </a:lnTo>
                  <a:lnTo>
                    <a:pt x="33" y="82"/>
                  </a:lnTo>
                  <a:lnTo>
                    <a:pt x="32" y="81"/>
                  </a:lnTo>
                  <a:lnTo>
                    <a:pt x="30" y="81"/>
                  </a:lnTo>
                  <a:lnTo>
                    <a:pt x="30" y="79"/>
                  </a:lnTo>
                  <a:lnTo>
                    <a:pt x="28" y="79"/>
                  </a:lnTo>
                  <a:lnTo>
                    <a:pt x="28" y="77"/>
                  </a:lnTo>
                  <a:lnTo>
                    <a:pt x="26" y="77"/>
                  </a:lnTo>
                  <a:lnTo>
                    <a:pt x="25" y="75"/>
                  </a:lnTo>
                  <a:lnTo>
                    <a:pt x="25" y="74"/>
                  </a:lnTo>
                  <a:lnTo>
                    <a:pt x="23" y="74"/>
                  </a:lnTo>
                  <a:lnTo>
                    <a:pt x="23" y="72"/>
                  </a:lnTo>
                  <a:lnTo>
                    <a:pt x="21" y="70"/>
                  </a:lnTo>
                  <a:lnTo>
                    <a:pt x="21" y="68"/>
                  </a:lnTo>
                  <a:lnTo>
                    <a:pt x="21" y="68"/>
                  </a:lnTo>
                  <a:lnTo>
                    <a:pt x="19" y="67"/>
                  </a:lnTo>
                  <a:lnTo>
                    <a:pt x="19" y="67"/>
                  </a:lnTo>
                  <a:lnTo>
                    <a:pt x="19" y="65"/>
                  </a:lnTo>
                  <a:lnTo>
                    <a:pt x="19" y="65"/>
                  </a:lnTo>
                  <a:lnTo>
                    <a:pt x="19" y="63"/>
                  </a:lnTo>
                  <a:lnTo>
                    <a:pt x="19" y="63"/>
                  </a:lnTo>
                  <a:lnTo>
                    <a:pt x="18" y="61"/>
                  </a:lnTo>
                  <a:lnTo>
                    <a:pt x="18" y="61"/>
                  </a:lnTo>
                  <a:lnTo>
                    <a:pt x="18" y="58"/>
                  </a:lnTo>
                  <a:lnTo>
                    <a:pt x="18" y="58"/>
                  </a:lnTo>
                  <a:lnTo>
                    <a:pt x="18" y="54"/>
                  </a:lnTo>
                  <a:lnTo>
                    <a:pt x="18" y="54"/>
                  </a:lnTo>
                  <a:lnTo>
                    <a:pt x="16" y="45"/>
                  </a:lnTo>
                  <a:lnTo>
                    <a:pt x="16" y="45"/>
                  </a:lnTo>
                  <a:lnTo>
                    <a:pt x="14" y="37"/>
                  </a:lnTo>
                  <a:lnTo>
                    <a:pt x="14" y="37"/>
                  </a:lnTo>
                  <a:lnTo>
                    <a:pt x="12" y="31"/>
                  </a:lnTo>
                  <a:lnTo>
                    <a:pt x="12" y="31"/>
                  </a:lnTo>
                  <a:lnTo>
                    <a:pt x="11" y="28"/>
                  </a:lnTo>
                  <a:lnTo>
                    <a:pt x="11" y="23"/>
                  </a:lnTo>
                  <a:lnTo>
                    <a:pt x="9" y="17"/>
                  </a:lnTo>
                  <a:lnTo>
                    <a:pt x="7" y="16"/>
                  </a:lnTo>
                  <a:lnTo>
                    <a:pt x="7" y="14"/>
                  </a:lnTo>
                  <a:lnTo>
                    <a:pt x="5" y="10"/>
                  </a:lnTo>
                  <a:lnTo>
                    <a:pt x="5" y="9"/>
                  </a:lnTo>
                  <a:lnTo>
                    <a:pt x="4" y="7"/>
                  </a:lnTo>
                  <a:lnTo>
                    <a:pt x="2" y="5"/>
                  </a:lnTo>
                  <a:lnTo>
                    <a:pt x="2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269" name="Freeform 557"/>
            <p:cNvSpPr>
              <a:spLocks/>
            </p:cNvSpPr>
            <p:nvPr/>
          </p:nvSpPr>
          <p:spPr bwMode="auto">
            <a:xfrm>
              <a:off x="7640638" y="3355975"/>
              <a:ext cx="69850" cy="73025"/>
            </a:xfrm>
            <a:custGeom>
              <a:avLst/>
              <a:gdLst/>
              <a:ahLst/>
              <a:cxnLst>
                <a:cxn ang="0">
                  <a:pos x="84" y="3"/>
                </a:cxn>
                <a:cxn ang="0">
                  <a:pos x="81" y="11"/>
                </a:cxn>
                <a:cxn ang="0">
                  <a:pos x="79" y="16"/>
                </a:cxn>
                <a:cxn ang="0">
                  <a:pos x="77" y="26"/>
                </a:cxn>
                <a:cxn ang="0">
                  <a:pos x="76" y="35"/>
                </a:cxn>
                <a:cxn ang="0">
                  <a:pos x="74" y="46"/>
                </a:cxn>
                <a:cxn ang="0">
                  <a:pos x="72" y="58"/>
                </a:cxn>
                <a:cxn ang="0">
                  <a:pos x="72" y="60"/>
                </a:cxn>
                <a:cxn ang="0">
                  <a:pos x="70" y="65"/>
                </a:cxn>
                <a:cxn ang="0">
                  <a:pos x="70" y="67"/>
                </a:cxn>
                <a:cxn ang="0">
                  <a:pos x="67" y="72"/>
                </a:cxn>
                <a:cxn ang="0">
                  <a:pos x="65" y="76"/>
                </a:cxn>
                <a:cxn ang="0">
                  <a:pos x="62" y="79"/>
                </a:cxn>
                <a:cxn ang="0">
                  <a:pos x="60" y="81"/>
                </a:cxn>
                <a:cxn ang="0">
                  <a:pos x="56" y="83"/>
                </a:cxn>
                <a:cxn ang="0">
                  <a:pos x="53" y="84"/>
                </a:cxn>
                <a:cxn ang="0">
                  <a:pos x="47" y="86"/>
                </a:cxn>
                <a:cxn ang="0">
                  <a:pos x="40" y="88"/>
                </a:cxn>
                <a:cxn ang="0">
                  <a:pos x="30" y="88"/>
                </a:cxn>
                <a:cxn ang="0">
                  <a:pos x="25" y="88"/>
                </a:cxn>
                <a:cxn ang="0">
                  <a:pos x="12" y="88"/>
                </a:cxn>
                <a:cxn ang="0">
                  <a:pos x="11" y="88"/>
                </a:cxn>
                <a:cxn ang="0">
                  <a:pos x="5" y="88"/>
                </a:cxn>
                <a:cxn ang="0">
                  <a:pos x="3" y="90"/>
                </a:cxn>
                <a:cxn ang="0">
                  <a:pos x="2" y="90"/>
                </a:cxn>
                <a:cxn ang="0">
                  <a:pos x="0" y="90"/>
                </a:cxn>
                <a:cxn ang="0">
                  <a:pos x="2" y="88"/>
                </a:cxn>
                <a:cxn ang="0">
                  <a:pos x="2" y="86"/>
                </a:cxn>
                <a:cxn ang="0">
                  <a:pos x="2" y="83"/>
                </a:cxn>
                <a:cxn ang="0">
                  <a:pos x="2" y="81"/>
                </a:cxn>
                <a:cxn ang="0">
                  <a:pos x="2" y="77"/>
                </a:cxn>
                <a:cxn ang="0">
                  <a:pos x="2" y="67"/>
                </a:cxn>
                <a:cxn ang="0">
                  <a:pos x="0" y="53"/>
                </a:cxn>
                <a:cxn ang="0">
                  <a:pos x="2" y="46"/>
                </a:cxn>
                <a:cxn ang="0">
                  <a:pos x="2" y="40"/>
                </a:cxn>
                <a:cxn ang="0">
                  <a:pos x="3" y="37"/>
                </a:cxn>
                <a:cxn ang="0">
                  <a:pos x="5" y="33"/>
                </a:cxn>
                <a:cxn ang="0">
                  <a:pos x="7" y="30"/>
                </a:cxn>
                <a:cxn ang="0">
                  <a:pos x="11" y="26"/>
                </a:cxn>
                <a:cxn ang="0">
                  <a:pos x="14" y="25"/>
                </a:cxn>
                <a:cxn ang="0">
                  <a:pos x="18" y="21"/>
                </a:cxn>
                <a:cxn ang="0">
                  <a:pos x="21" y="21"/>
                </a:cxn>
                <a:cxn ang="0">
                  <a:pos x="23" y="19"/>
                </a:cxn>
                <a:cxn ang="0">
                  <a:pos x="26" y="19"/>
                </a:cxn>
                <a:cxn ang="0">
                  <a:pos x="33" y="18"/>
                </a:cxn>
                <a:cxn ang="0">
                  <a:pos x="40" y="16"/>
                </a:cxn>
                <a:cxn ang="0">
                  <a:pos x="55" y="12"/>
                </a:cxn>
                <a:cxn ang="0">
                  <a:pos x="65" y="11"/>
                </a:cxn>
                <a:cxn ang="0">
                  <a:pos x="74" y="7"/>
                </a:cxn>
                <a:cxn ang="0">
                  <a:pos x="81" y="3"/>
                </a:cxn>
                <a:cxn ang="0">
                  <a:pos x="86" y="0"/>
                </a:cxn>
              </a:cxnLst>
              <a:rect l="0" t="0" r="r" b="b"/>
              <a:pathLst>
                <a:path w="86" h="92">
                  <a:moveTo>
                    <a:pt x="86" y="0"/>
                  </a:moveTo>
                  <a:lnTo>
                    <a:pt x="86" y="2"/>
                  </a:lnTo>
                  <a:lnTo>
                    <a:pt x="84" y="3"/>
                  </a:lnTo>
                  <a:lnTo>
                    <a:pt x="83" y="5"/>
                  </a:lnTo>
                  <a:lnTo>
                    <a:pt x="83" y="9"/>
                  </a:lnTo>
                  <a:lnTo>
                    <a:pt x="81" y="11"/>
                  </a:lnTo>
                  <a:lnTo>
                    <a:pt x="81" y="12"/>
                  </a:lnTo>
                  <a:lnTo>
                    <a:pt x="79" y="14"/>
                  </a:lnTo>
                  <a:lnTo>
                    <a:pt x="79" y="16"/>
                  </a:lnTo>
                  <a:lnTo>
                    <a:pt x="79" y="16"/>
                  </a:lnTo>
                  <a:lnTo>
                    <a:pt x="77" y="21"/>
                  </a:lnTo>
                  <a:lnTo>
                    <a:pt x="77" y="26"/>
                  </a:lnTo>
                  <a:lnTo>
                    <a:pt x="76" y="32"/>
                  </a:lnTo>
                  <a:lnTo>
                    <a:pt x="76" y="32"/>
                  </a:lnTo>
                  <a:lnTo>
                    <a:pt x="76" y="35"/>
                  </a:lnTo>
                  <a:lnTo>
                    <a:pt x="76" y="35"/>
                  </a:lnTo>
                  <a:lnTo>
                    <a:pt x="74" y="46"/>
                  </a:lnTo>
                  <a:lnTo>
                    <a:pt x="74" y="46"/>
                  </a:lnTo>
                  <a:lnTo>
                    <a:pt x="72" y="53"/>
                  </a:lnTo>
                  <a:lnTo>
                    <a:pt x="72" y="53"/>
                  </a:lnTo>
                  <a:lnTo>
                    <a:pt x="72" y="58"/>
                  </a:lnTo>
                  <a:lnTo>
                    <a:pt x="72" y="58"/>
                  </a:lnTo>
                  <a:lnTo>
                    <a:pt x="72" y="60"/>
                  </a:lnTo>
                  <a:lnTo>
                    <a:pt x="72" y="60"/>
                  </a:lnTo>
                  <a:lnTo>
                    <a:pt x="70" y="63"/>
                  </a:lnTo>
                  <a:lnTo>
                    <a:pt x="70" y="63"/>
                  </a:lnTo>
                  <a:lnTo>
                    <a:pt x="70" y="65"/>
                  </a:lnTo>
                  <a:lnTo>
                    <a:pt x="70" y="65"/>
                  </a:lnTo>
                  <a:lnTo>
                    <a:pt x="70" y="65"/>
                  </a:lnTo>
                  <a:lnTo>
                    <a:pt x="70" y="67"/>
                  </a:lnTo>
                  <a:lnTo>
                    <a:pt x="69" y="69"/>
                  </a:lnTo>
                  <a:lnTo>
                    <a:pt x="69" y="70"/>
                  </a:lnTo>
                  <a:lnTo>
                    <a:pt x="67" y="72"/>
                  </a:lnTo>
                  <a:lnTo>
                    <a:pt x="67" y="74"/>
                  </a:lnTo>
                  <a:lnTo>
                    <a:pt x="65" y="74"/>
                  </a:lnTo>
                  <a:lnTo>
                    <a:pt x="65" y="76"/>
                  </a:lnTo>
                  <a:lnTo>
                    <a:pt x="63" y="77"/>
                  </a:lnTo>
                  <a:lnTo>
                    <a:pt x="63" y="77"/>
                  </a:lnTo>
                  <a:lnTo>
                    <a:pt x="62" y="79"/>
                  </a:lnTo>
                  <a:lnTo>
                    <a:pt x="62" y="79"/>
                  </a:lnTo>
                  <a:lnTo>
                    <a:pt x="60" y="81"/>
                  </a:lnTo>
                  <a:lnTo>
                    <a:pt x="60" y="81"/>
                  </a:lnTo>
                  <a:lnTo>
                    <a:pt x="58" y="83"/>
                  </a:lnTo>
                  <a:lnTo>
                    <a:pt x="56" y="83"/>
                  </a:lnTo>
                  <a:lnTo>
                    <a:pt x="56" y="83"/>
                  </a:lnTo>
                  <a:lnTo>
                    <a:pt x="55" y="84"/>
                  </a:lnTo>
                  <a:lnTo>
                    <a:pt x="53" y="84"/>
                  </a:lnTo>
                  <a:lnTo>
                    <a:pt x="53" y="84"/>
                  </a:lnTo>
                  <a:lnTo>
                    <a:pt x="51" y="86"/>
                  </a:lnTo>
                  <a:lnTo>
                    <a:pt x="49" y="86"/>
                  </a:lnTo>
                  <a:lnTo>
                    <a:pt x="47" y="86"/>
                  </a:lnTo>
                  <a:lnTo>
                    <a:pt x="46" y="86"/>
                  </a:lnTo>
                  <a:lnTo>
                    <a:pt x="44" y="88"/>
                  </a:lnTo>
                  <a:lnTo>
                    <a:pt x="40" y="88"/>
                  </a:lnTo>
                  <a:lnTo>
                    <a:pt x="37" y="88"/>
                  </a:lnTo>
                  <a:lnTo>
                    <a:pt x="35" y="88"/>
                  </a:lnTo>
                  <a:lnTo>
                    <a:pt x="30" y="88"/>
                  </a:lnTo>
                  <a:lnTo>
                    <a:pt x="30" y="88"/>
                  </a:lnTo>
                  <a:lnTo>
                    <a:pt x="25" y="88"/>
                  </a:lnTo>
                  <a:lnTo>
                    <a:pt x="25" y="88"/>
                  </a:lnTo>
                  <a:lnTo>
                    <a:pt x="14" y="88"/>
                  </a:lnTo>
                  <a:lnTo>
                    <a:pt x="14" y="88"/>
                  </a:lnTo>
                  <a:lnTo>
                    <a:pt x="12" y="88"/>
                  </a:lnTo>
                  <a:lnTo>
                    <a:pt x="12" y="88"/>
                  </a:lnTo>
                  <a:lnTo>
                    <a:pt x="11" y="88"/>
                  </a:lnTo>
                  <a:lnTo>
                    <a:pt x="11" y="88"/>
                  </a:lnTo>
                  <a:lnTo>
                    <a:pt x="7" y="88"/>
                  </a:lnTo>
                  <a:lnTo>
                    <a:pt x="7" y="88"/>
                  </a:lnTo>
                  <a:lnTo>
                    <a:pt x="5" y="88"/>
                  </a:lnTo>
                  <a:lnTo>
                    <a:pt x="5" y="88"/>
                  </a:lnTo>
                  <a:lnTo>
                    <a:pt x="3" y="90"/>
                  </a:lnTo>
                  <a:lnTo>
                    <a:pt x="3" y="90"/>
                  </a:lnTo>
                  <a:lnTo>
                    <a:pt x="2" y="90"/>
                  </a:lnTo>
                  <a:lnTo>
                    <a:pt x="2" y="90"/>
                  </a:lnTo>
                  <a:lnTo>
                    <a:pt x="2" y="90"/>
                  </a:lnTo>
                  <a:lnTo>
                    <a:pt x="0" y="92"/>
                  </a:lnTo>
                  <a:lnTo>
                    <a:pt x="0" y="92"/>
                  </a:lnTo>
                  <a:lnTo>
                    <a:pt x="0" y="90"/>
                  </a:lnTo>
                  <a:lnTo>
                    <a:pt x="0" y="90"/>
                  </a:lnTo>
                  <a:lnTo>
                    <a:pt x="2" y="90"/>
                  </a:lnTo>
                  <a:lnTo>
                    <a:pt x="2" y="88"/>
                  </a:lnTo>
                  <a:lnTo>
                    <a:pt x="2" y="88"/>
                  </a:lnTo>
                  <a:lnTo>
                    <a:pt x="2" y="86"/>
                  </a:lnTo>
                  <a:lnTo>
                    <a:pt x="2" y="86"/>
                  </a:lnTo>
                  <a:lnTo>
                    <a:pt x="2" y="84"/>
                  </a:lnTo>
                  <a:lnTo>
                    <a:pt x="2" y="84"/>
                  </a:lnTo>
                  <a:lnTo>
                    <a:pt x="2" y="83"/>
                  </a:lnTo>
                  <a:lnTo>
                    <a:pt x="2" y="83"/>
                  </a:lnTo>
                  <a:lnTo>
                    <a:pt x="2" y="81"/>
                  </a:lnTo>
                  <a:lnTo>
                    <a:pt x="2" y="81"/>
                  </a:lnTo>
                  <a:lnTo>
                    <a:pt x="2" y="79"/>
                  </a:lnTo>
                  <a:lnTo>
                    <a:pt x="2" y="79"/>
                  </a:lnTo>
                  <a:lnTo>
                    <a:pt x="2" y="77"/>
                  </a:lnTo>
                  <a:lnTo>
                    <a:pt x="2" y="77"/>
                  </a:lnTo>
                  <a:lnTo>
                    <a:pt x="2" y="67"/>
                  </a:lnTo>
                  <a:lnTo>
                    <a:pt x="2" y="67"/>
                  </a:lnTo>
                  <a:lnTo>
                    <a:pt x="0" y="62"/>
                  </a:lnTo>
                  <a:lnTo>
                    <a:pt x="0" y="56"/>
                  </a:lnTo>
                  <a:lnTo>
                    <a:pt x="0" y="53"/>
                  </a:lnTo>
                  <a:lnTo>
                    <a:pt x="0" y="51"/>
                  </a:lnTo>
                  <a:lnTo>
                    <a:pt x="2" y="47"/>
                  </a:lnTo>
                  <a:lnTo>
                    <a:pt x="2" y="46"/>
                  </a:lnTo>
                  <a:lnTo>
                    <a:pt x="2" y="42"/>
                  </a:lnTo>
                  <a:lnTo>
                    <a:pt x="2" y="42"/>
                  </a:lnTo>
                  <a:lnTo>
                    <a:pt x="2" y="40"/>
                  </a:lnTo>
                  <a:lnTo>
                    <a:pt x="3" y="39"/>
                  </a:lnTo>
                  <a:lnTo>
                    <a:pt x="3" y="39"/>
                  </a:lnTo>
                  <a:lnTo>
                    <a:pt x="3" y="37"/>
                  </a:lnTo>
                  <a:lnTo>
                    <a:pt x="3" y="35"/>
                  </a:lnTo>
                  <a:lnTo>
                    <a:pt x="5" y="33"/>
                  </a:lnTo>
                  <a:lnTo>
                    <a:pt x="5" y="33"/>
                  </a:lnTo>
                  <a:lnTo>
                    <a:pt x="7" y="32"/>
                  </a:lnTo>
                  <a:lnTo>
                    <a:pt x="7" y="32"/>
                  </a:lnTo>
                  <a:lnTo>
                    <a:pt x="7" y="30"/>
                  </a:lnTo>
                  <a:lnTo>
                    <a:pt x="9" y="28"/>
                  </a:lnTo>
                  <a:lnTo>
                    <a:pt x="9" y="28"/>
                  </a:lnTo>
                  <a:lnTo>
                    <a:pt x="11" y="26"/>
                  </a:lnTo>
                  <a:lnTo>
                    <a:pt x="12" y="26"/>
                  </a:lnTo>
                  <a:lnTo>
                    <a:pt x="12" y="25"/>
                  </a:lnTo>
                  <a:lnTo>
                    <a:pt x="14" y="25"/>
                  </a:lnTo>
                  <a:lnTo>
                    <a:pt x="16" y="23"/>
                  </a:lnTo>
                  <a:lnTo>
                    <a:pt x="16" y="23"/>
                  </a:lnTo>
                  <a:lnTo>
                    <a:pt x="18" y="21"/>
                  </a:lnTo>
                  <a:lnTo>
                    <a:pt x="19" y="21"/>
                  </a:lnTo>
                  <a:lnTo>
                    <a:pt x="21" y="21"/>
                  </a:lnTo>
                  <a:lnTo>
                    <a:pt x="21" y="21"/>
                  </a:lnTo>
                  <a:lnTo>
                    <a:pt x="23" y="19"/>
                  </a:lnTo>
                  <a:lnTo>
                    <a:pt x="23" y="19"/>
                  </a:lnTo>
                  <a:lnTo>
                    <a:pt x="23" y="19"/>
                  </a:lnTo>
                  <a:lnTo>
                    <a:pt x="23" y="19"/>
                  </a:lnTo>
                  <a:lnTo>
                    <a:pt x="26" y="19"/>
                  </a:lnTo>
                  <a:lnTo>
                    <a:pt x="26" y="19"/>
                  </a:lnTo>
                  <a:lnTo>
                    <a:pt x="30" y="18"/>
                  </a:lnTo>
                  <a:lnTo>
                    <a:pt x="30" y="18"/>
                  </a:lnTo>
                  <a:lnTo>
                    <a:pt x="33" y="18"/>
                  </a:lnTo>
                  <a:lnTo>
                    <a:pt x="33" y="18"/>
                  </a:lnTo>
                  <a:lnTo>
                    <a:pt x="40" y="16"/>
                  </a:lnTo>
                  <a:lnTo>
                    <a:pt x="40" y="16"/>
                  </a:lnTo>
                  <a:lnTo>
                    <a:pt x="49" y="14"/>
                  </a:lnTo>
                  <a:lnTo>
                    <a:pt x="49" y="14"/>
                  </a:lnTo>
                  <a:lnTo>
                    <a:pt x="55" y="12"/>
                  </a:lnTo>
                  <a:lnTo>
                    <a:pt x="55" y="12"/>
                  </a:lnTo>
                  <a:lnTo>
                    <a:pt x="60" y="12"/>
                  </a:lnTo>
                  <a:lnTo>
                    <a:pt x="65" y="11"/>
                  </a:lnTo>
                  <a:lnTo>
                    <a:pt x="69" y="9"/>
                  </a:lnTo>
                  <a:lnTo>
                    <a:pt x="72" y="9"/>
                  </a:lnTo>
                  <a:lnTo>
                    <a:pt x="74" y="7"/>
                  </a:lnTo>
                  <a:lnTo>
                    <a:pt x="76" y="7"/>
                  </a:lnTo>
                  <a:lnTo>
                    <a:pt x="79" y="5"/>
                  </a:lnTo>
                  <a:lnTo>
                    <a:pt x="81" y="3"/>
                  </a:lnTo>
                  <a:lnTo>
                    <a:pt x="83" y="3"/>
                  </a:lnTo>
                  <a:lnTo>
                    <a:pt x="84" y="2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270" name="Freeform 558"/>
            <p:cNvSpPr>
              <a:spLocks/>
            </p:cNvSpPr>
            <p:nvPr/>
          </p:nvSpPr>
          <p:spPr bwMode="auto">
            <a:xfrm>
              <a:off x="7640638" y="6505575"/>
              <a:ext cx="69850" cy="69850"/>
            </a:xfrm>
            <a:custGeom>
              <a:avLst/>
              <a:gdLst/>
              <a:ahLst/>
              <a:cxnLst>
                <a:cxn ang="0">
                  <a:pos x="86" y="85"/>
                </a:cxn>
                <a:cxn ang="0">
                  <a:pos x="81" y="83"/>
                </a:cxn>
                <a:cxn ang="0">
                  <a:pos x="74" y="79"/>
                </a:cxn>
                <a:cxn ang="0">
                  <a:pos x="65" y="78"/>
                </a:cxn>
                <a:cxn ang="0">
                  <a:pos x="55" y="76"/>
                </a:cxn>
                <a:cxn ang="0">
                  <a:pos x="46" y="74"/>
                </a:cxn>
                <a:cxn ang="0">
                  <a:pos x="34" y="72"/>
                </a:cxn>
                <a:cxn ang="0">
                  <a:pos x="30" y="72"/>
                </a:cxn>
                <a:cxn ang="0">
                  <a:pos x="27" y="71"/>
                </a:cxn>
                <a:cxn ang="0">
                  <a:pos x="23" y="71"/>
                </a:cxn>
                <a:cxn ang="0">
                  <a:pos x="20" y="69"/>
                </a:cxn>
                <a:cxn ang="0">
                  <a:pos x="16" y="65"/>
                </a:cxn>
                <a:cxn ang="0">
                  <a:pos x="13" y="64"/>
                </a:cxn>
                <a:cxn ang="0">
                  <a:pos x="9" y="60"/>
                </a:cxn>
                <a:cxn ang="0">
                  <a:pos x="7" y="57"/>
                </a:cxn>
                <a:cxn ang="0">
                  <a:pos x="5" y="53"/>
                </a:cxn>
                <a:cxn ang="0">
                  <a:pos x="5" y="49"/>
                </a:cxn>
                <a:cxn ang="0">
                  <a:pos x="4" y="41"/>
                </a:cxn>
                <a:cxn ang="0">
                  <a:pos x="2" y="30"/>
                </a:cxn>
                <a:cxn ang="0">
                  <a:pos x="2" y="25"/>
                </a:cxn>
                <a:cxn ang="0">
                  <a:pos x="2" y="12"/>
                </a:cxn>
                <a:cxn ang="0">
                  <a:pos x="2" y="11"/>
                </a:cxn>
                <a:cxn ang="0">
                  <a:pos x="2" y="7"/>
                </a:cxn>
                <a:cxn ang="0">
                  <a:pos x="2" y="4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5" y="2"/>
                </a:cxn>
                <a:cxn ang="0">
                  <a:pos x="7" y="2"/>
                </a:cxn>
                <a:cxn ang="0">
                  <a:pos x="11" y="2"/>
                </a:cxn>
                <a:cxn ang="0">
                  <a:pos x="14" y="2"/>
                </a:cxn>
                <a:cxn ang="0">
                  <a:pos x="25" y="2"/>
                </a:cxn>
                <a:cxn ang="0">
                  <a:pos x="37" y="2"/>
                </a:cxn>
                <a:cxn ang="0">
                  <a:pos x="46" y="2"/>
                </a:cxn>
                <a:cxn ang="0">
                  <a:pos x="51" y="4"/>
                </a:cxn>
                <a:cxn ang="0">
                  <a:pos x="55" y="4"/>
                </a:cxn>
                <a:cxn ang="0">
                  <a:pos x="58" y="5"/>
                </a:cxn>
                <a:cxn ang="0">
                  <a:pos x="62" y="9"/>
                </a:cxn>
                <a:cxn ang="0">
                  <a:pos x="64" y="11"/>
                </a:cxn>
                <a:cxn ang="0">
                  <a:pos x="67" y="14"/>
                </a:cxn>
                <a:cxn ang="0">
                  <a:pos x="69" y="18"/>
                </a:cxn>
                <a:cxn ang="0">
                  <a:pos x="71" y="21"/>
                </a:cxn>
                <a:cxn ang="0">
                  <a:pos x="72" y="23"/>
                </a:cxn>
                <a:cxn ang="0">
                  <a:pos x="72" y="27"/>
                </a:cxn>
                <a:cxn ang="0">
                  <a:pos x="74" y="34"/>
                </a:cxn>
                <a:cxn ang="0">
                  <a:pos x="76" y="41"/>
                </a:cxn>
                <a:cxn ang="0">
                  <a:pos x="78" y="55"/>
                </a:cxn>
                <a:cxn ang="0">
                  <a:pos x="81" y="65"/>
                </a:cxn>
                <a:cxn ang="0">
                  <a:pos x="85" y="74"/>
                </a:cxn>
                <a:cxn ang="0">
                  <a:pos x="86" y="81"/>
                </a:cxn>
                <a:cxn ang="0">
                  <a:pos x="90" y="88"/>
                </a:cxn>
              </a:cxnLst>
              <a:rect l="0" t="0" r="r" b="b"/>
              <a:pathLst>
                <a:path w="90" h="88">
                  <a:moveTo>
                    <a:pt x="90" y="88"/>
                  </a:moveTo>
                  <a:lnTo>
                    <a:pt x="88" y="86"/>
                  </a:lnTo>
                  <a:lnTo>
                    <a:pt x="86" y="85"/>
                  </a:lnTo>
                  <a:lnTo>
                    <a:pt x="85" y="85"/>
                  </a:lnTo>
                  <a:lnTo>
                    <a:pt x="83" y="83"/>
                  </a:lnTo>
                  <a:lnTo>
                    <a:pt x="81" y="83"/>
                  </a:lnTo>
                  <a:lnTo>
                    <a:pt x="79" y="81"/>
                  </a:lnTo>
                  <a:lnTo>
                    <a:pt x="76" y="81"/>
                  </a:lnTo>
                  <a:lnTo>
                    <a:pt x="74" y="79"/>
                  </a:lnTo>
                  <a:lnTo>
                    <a:pt x="74" y="79"/>
                  </a:lnTo>
                  <a:lnTo>
                    <a:pt x="69" y="78"/>
                  </a:lnTo>
                  <a:lnTo>
                    <a:pt x="65" y="78"/>
                  </a:lnTo>
                  <a:lnTo>
                    <a:pt x="60" y="76"/>
                  </a:lnTo>
                  <a:lnTo>
                    <a:pt x="60" y="76"/>
                  </a:lnTo>
                  <a:lnTo>
                    <a:pt x="55" y="76"/>
                  </a:lnTo>
                  <a:lnTo>
                    <a:pt x="55" y="76"/>
                  </a:lnTo>
                  <a:lnTo>
                    <a:pt x="46" y="74"/>
                  </a:lnTo>
                  <a:lnTo>
                    <a:pt x="46" y="74"/>
                  </a:lnTo>
                  <a:lnTo>
                    <a:pt x="37" y="72"/>
                  </a:lnTo>
                  <a:lnTo>
                    <a:pt x="37" y="72"/>
                  </a:lnTo>
                  <a:lnTo>
                    <a:pt x="34" y="72"/>
                  </a:lnTo>
                  <a:lnTo>
                    <a:pt x="34" y="72"/>
                  </a:lnTo>
                  <a:lnTo>
                    <a:pt x="30" y="72"/>
                  </a:lnTo>
                  <a:lnTo>
                    <a:pt x="30" y="72"/>
                  </a:lnTo>
                  <a:lnTo>
                    <a:pt x="28" y="71"/>
                  </a:lnTo>
                  <a:lnTo>
                    <a:pt x="28" y="71"/>
                  </a:lnTo>
                  <a:lnTo>
                    <a:pt x="27" y="71"/>
                  </a:lnTo>
                  <a:lnTo>
                    <a:pt x="27" y="71"/>
                  </a:lnTo>
                  <a:lnTo>
                    <a:pt x="25" y="71"/>
                  </a:lnTo>
                  <a:lnTo>
                    <a:pt x="23" y="71"/>
                  </a:lnTo>
                  <a:lnTo>
                    <a:pt x="21" y="69"/>
                  </a:lnTo>
                  <a:lnTo>
                    <a:pt x="21" y="69"/>
                  </a:lnTo>
                  <a:lnTo>
                    <a:pt x="20" y="69"/>
                  </a:lnTo>
                  <a:lnTo>
                    <a:pt x="18" y="67"/>
                  </a:lnTo>
                  <a:lnTo>
                    <a:pt x="16" y="67"/>
                  </a:lnTo>
                  <a:lnTo>
                    <a:pt x="16" y="65"/>
                  </a:lnTo>
                  <a:lnTo>
                    <a:pt x="14" y="65"/>
                  </a:lnTo>
                  <a:lnTo>
                    <a:pt x="13" y="64"/>
                  </a:lnTo>
                  <a:lnTo>
                    <a:pt x="13" y="64"/>
                  </a:lnTo>
                  <a:lnTo>
                    <a:pt x="11" y="62"/>
                  </a:lnTo>
                  <a:lnTo>
                    <a:pt x="11" y="60"/>
                  </a:lnTo>
                  <a:lnTo>
                    <a:pt x="9" y="60"/>
                  </a:lnTo>
                  <a:lnTo>
                    <a:pt x="9" y="58"/>
                  </a:lnTo>
                  <a:lnTo>
                    <a:pt x="9" y="57"/>
                  </a:lnTo>
                  <a:lnTo>
                    <a:pt x="7" y="57"/>
                  </a:lnTo>
                  <a:lnTo>
                    <a:pt x="7" y="55"/>
                  </a:lnTo>
                  <a:lnTo>
                    <a:pt x="7" y="53"/>
                  </a:lnTo>
                  <a:lnTo>
                    <a:pt x="5" y="53"/>
                  </a:lnTo>
                  <a:lnTo>
                    <a:pt x="5" y="51"/>
                  </a:lnTo>
                  <a:lnTo>
                    <a:pt x="5" y="49"/>
                  </a:lnTo>
                  <a:lnTo>
                    <a:pt x="5" y="49"/>
                  </a:lnTo>
                  <a:lnTo>
                    <a:pt x="4" y="46"/>
                  </a:lnTo>
                  <a:lnTo>
                    <a:pt x="4" y="44"/>
                  </a:lnTo>
                  <a:lnTo>
                    <a:pt x="4" y="41"/>
                  </a:lnTo>
                  <a:lnTo>
                    <a:pt x="4" y="39"/>
                  </a:lnTo>
                  <a:lnTo>
                    <a:pt x="2" y="35"/>
                  </a:lnTo>
                  <a:lnTo>
                    <a:pt x="2" y="30"/>
                  </a:lnTo>
                  <a:lnTo>
                    <a:pt x="2" y="30"/>
                  </a:lnTo>
                  <a:lnTo>
                    <a:pt x="2" y="25"/>
                  </a:lnTo>
                  <a:lnTo>
                    <a:pt x="2" y="25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2" y="12"/>
                  </a:lnTo>
                  <a:lnTo>
                    <a:pt x="2" y="12"/>
                  </a:lnTo>
                  <a:lnTo>
                    <a:pt x="2" y="11"/>
                  </a:lnTo>
                  <a:lnTo>
                    <a:pt x="2" y="11"/>
                  </a:lnTo>
                  <a:lnTo>
                    <a:pt x="2" y="9"/>
                  </a:lnTo>
                  <a:lnTo>
                    <a:pt x="2" y="9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5"/>
                  </a:lnTo>
                  <a:lnTo>
                    <a:pt x="2" y="4"/>
                  </a:lnTo>
                  <a:lnTo>
                    <a:pt x="2" y="4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4" y="2"/>
                  </a:lnTo>
                  <a:lnTo>
                    <a:pt x="4" y="2"/>
                  </a:lnTo>
                  <a:lnTo>
                    <a:pt x="5" y="2"/>
                  </a:lnTo>
                  <a:lnTo>
                    <a:pt x="5" y="2"/>
                  </a:lnTo>
                  <a:lnTo>
                    <a:pt x="5" y="2"/>
                  </a:lnTo>
                  <a:lnTo>
                    <a:pt x="7" y="2"/>
                  </a:lnTo>
                  <a:lnTo>
                    <a:pt x="7" y="2"/>
                  </a:lnTo>
                  <a:lnTo>
                    <a:pt x="11" y="2"/>
                  </a:lnTo>
                  <a:lnTo>
                    <a:pt x="11" y="2"/>
                  </a:lnTo>
                  <a:lnTo>
                    <a:pt x="13" y="2"/>
                  </a:lnTo>
                  <a:lnTo>
                    <a:pt x="13" y="2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25" y="2"/>
                  </a:lnTo>
                  <a:lnTo>
                    <a:pt x="25" y="2"/>
                  </a:lnTo>
                  <a:lnTo>
                    <a:pt x="30" y="2"/>
                  </a:lnTo>
                  <a:lnTo>
                    <a:pt x="35" y="2"/>
                  </a:lnTo>
                  <a:lnTo>
                    <a:pt x="37" y="2"/>
                  </a:lnTo>
                  <a:lnTo>
                    <a:pt x="41" y="2"/>
                  </a:lnTo>
                  <a:lnTo>
                    <a:pt x="42" y="2"/>
                  </a:lnTo>
                  <a:lnTo>
                    <a:pt x="46" y="2"/>
                  </a:lnTo>
                  <a:lnTo>
                    <a:pt x="48" y="2"/>
                  </a:lnTo>
                  <a:lnTo>
                    <a:pt x="49" y="2"/>
                  </a:lnTo>
                  <a:lnTo>
                    <a:pt x="51" y="4"/>
                  </a:lnTo>
                  <a:lnTo>
                    <a:pt x="51" y="4"/>
                  </a:lnTo>
                  <a:lnTo>
                    <a:pt x="53" y="4"/>
                  </a:lnTo>
                  <a:lnTo>
                    <a:pt x="55" y="4"/>
                  </a:lnTo>
                  <a:lnTo>
                    <a:pt x="55" y="5"/>
                  </a:lnTo>
                  <a:lnTo>
                    <a:pt x="57" y="5"/>
                  </a:lnTo>
                  <a:lnTo>
                    <a:pt x="58" y="5"/>
                  </a:lnTo>
                  <a:lnTo>
                    <a:pt x="58" y="7"/>
                  </a:lnTo>
                  <a:lnTo>
                    <a:pt x="60" y="7"/>
                  </a:lnTo>
                  <a:lnTo>
                    <a:pt x="62" y="9"/>
                  </a:lnTo>
                  <a:lnTo>
                    <a:pt x="62" y="9"/>
                  </a:lnTo>
                  <a:lnTo>
                    <a:pt x="64" y="11"/>
                  </a:lnTo>
                  <a:lnTo>
                    <a:pt x="64" y="11"/>
                  </a:lnTo>
                  <a:lnTo>
                    <a:pt x="65" y="12"/>
                  </a:lnTo>
                  <a:lnTo>
                    <a:pt x="65" y="12"/>
                  </a:lnTo>
                  <a:lnTo>
                    <a:pt x="67" y="14"/>
                  </a:lnTo>
                  <a:lnTo>
                    <a:pt x="67" y="16"/>
                  </a:lnTo>
                  <a:lnTo>
                    <a:pt x="69" y="18"/>
                  </a:lnTo>
                  <a:lnTo>
                    <a:pt x="69" y="18"/>
                  </a:lnTo>
                  <a:lnTo>
                    <a:pt x="71" y="20"/>
                  </a:lnTo>
                  <a:lnTo>
                    <a:pt x="71" y="21"/>
                  </a:lnTo>
                  <a:lnTo>
                    <a:pt x="71" y="21"/>
                  </a:lnTo>
                  <a:lnTo>
                    <a:pt x="71" y="23"/>
                  </a:lnTo>
                  <a:lnTo>
                    <a:pt x="71" y="23"/>
                  </a:lnTo>
                  <a:lnTo>
                    <a:pt x="72" y="23"/>
                  </a:lnTo>
                  <a:lnTo>
                    <a:pt x="72" y="23"/>
                  </a:lnTo>
                  <a:lnTo>
                    <a:pt x="72" y="27"/>
                  </a:lnTo>
                  <a:lnTo>
                    <a:pt x="72" y="27"/>
                  </a:lnTo>
                  <a:lnTo>
                    <a:pt x="72" y="30"/>
                  </a:lnTo>
                  <a:lnTo>
                    <a:pt x="72" y="30"/>
                  </a:lnTo>
                  <a:lnTo>
                    <a:pt x="74" y="34"/>
                  </a:lnTo>
                  <a:lnTo>
                    <a:pt x="74" y="34"/>
                  </a:lnTo>
                  <a:lnTo>
                    <a:pt x="76" y="41"/>
                  </a:lnTo>
                  <a:lnTo>
                    <a:pt x="76" y="41"/>
                  </a:lnTo>
                  <a:lnTo>
                    <a:pt x="78" y="51"/>
                  </a:lnTo>
                  <a:lnTo>
                    <a:pt x="78" y="51"/>
                  </a:lnTo>
                  <a:lnTo>
                    <a:pt x="78" y="55"/>
                  </a:lnTo>
                  <a:lnTo>
                    <a:pt x="78" y="55"/>
                  </a:lnTo>
                  <a:lnTo>
                    <a:pt x="79" y="60"/>
                  </a:lnTo>
                  <a:lnTo>
                    <a:pt x="81" y="65"/>
                  </a:lnTo>
                  <a:lnTo>
                    <a:pt x="83" y="71"/>
                  </a:lnTo>
                  <a:lnTo>
                    <a:pt x="83" y="72"/>
                  </a:lnTo>
                  <a:lnTo>
                    <a:pt x="85" y="74"/>
                  </a:lnTo>
                  <a:lnTo>
                    <a:pt x="85" y="78"/>
                  </a:lnTo>
                  <a:lnTo>
                    <a:pt x="86" y="79"/>
                  </a:lnTo>
                  <a:lnTo>
                    <a:pt x="86" y="81"/>
                  </a:lnTo>
                  <a:lnTo>
                    <a:pt x="88" y="83"/>
                  </a:lnTo>
                  <a:lnTo>
                    <a:pt x="90" y="85"/>
                  </a:lnTo>
                  <a:lnTo>
                    <a:pt x="90" y="88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  <p:sp>
          <p:nvSpPr>
            <p:cNvPr id="271" name="Freeform 559"/>
            <p:cNvSpPr>
              <a:spLocks/>
            </p:cNvSpPr>
            <p:nvPr/>
          </p:nvSpPr>
          <p:spPr bwMode="auto">
            <a:xfrm>
              <a:off x="3140075" y="6503988"/>
              <a:ext cx="69850" cy="71438"/>
            </a:xfrm>
            <a:custGeom>
              <a:avLst/>
              <a:gdLst/>
              <a:ahLst/>
              <a:cxnLst>
                <a:cxn ang="0">
                  <a:pos x="2" y="88"/>
                </a:cxn>
                <a:cxn ang="0">
                  <a:pos x="5" y="81"/>
                </a:cxn>
                <a:cxn ang="0">
                  <a:pos x="7" y="74"/>
                </a:cxn>
                <a:cxn ang="0">
                  <a:pos x="10" y="66"/>
                </a:cxn>
                <a:cxn ang="0">
                  <a:pos x="12" y="55"/>
                </a:cxn>
                <a:cxn ang="0">
                  <a:pos x="14" y="46"/>
                </a:cxn>
                <a:cxn ang="0">
                  <a:pos x="14" y="34"/>
                </a:cxn>
                <a:cxn ang="0">
                  <a:pos x="16" y="30"/>
                </a:cxn>
                <a:cxn ang="0">
                  <a:pos x="16" y="27"/>
                </a:cxn>
                <a:cxn ang="0">
                  <a:pos x="17" y="23"/>
                </a:cxn>
                <a:cxn ang="0">
                  <a:pos x="19" y="20"/>
                </a:cxn>
                <a:cxn ang="0">
                  <a:pos x="21" y="16"/>
                </a:cxn>
                <a:cxn ang="0">
                  <a:pos x="24" y="13"/>
                </a:cxn>
                <a:cxn ang="0">
                  <a:pos x="28" y="11"/>
                </a:cxn>
                <a:cxn ang="0">
                  <a:pos x="31" y="7"/>
                </a:cxn>
                <a:cxn ang="0">
                  <a:pos x="35" y="6"/>
                </a:cxn>
                <a:cxn ang="0">
                  <a:pos x="39" y="6"/>
                </a:cxn>
                <a:cxn ang="0">
                  <a:pos x="46" y="4"/>
                </a:cxn>
                <a:cxn ang="0">
                  <a:pos x="58" y="4"/>
                </a:cxn>
                <a:cxn ang="0">
                  <a:pos x="63" y="4"/>
                </a:cxn>
                <a:cxn ang="0">
                  <a:pos x="74" y="4"/>
                </a:cxn>
                <a:cxn ang="0">
                  <a:pos x="77" y="4"/>
                </a:cxn>
                <a:cxn ang="0">
                  <a:pos x="81" y="2"/>
                </a:cxn>
                <a:cxn ang="0">
                  <a:pos x="83" y="2"/>
                </a:cxn>
                <a:cxn ang="0">
                  <a:pos x="86" y="0"/>
                </a:cxn>
                <a:cxn ang="0">
                  <a:pos x="86" y="0"/>
                </a:cxn>
                <a:cxn ang="0">
                  <a:pos x="86" y="4"/>
                </a:cxn>
                <a:cxn ang="0">
                  <a:pos x="84" y="6"/>
                </a:cxn>
                <a:cxn ang="0">
                  <a:pos x="84" y="9"/>
                </a:cxn>
                <a:cxn ang="0">
                  <a:pos x="84" y="11"/>
                </a:cxn>
                <a:cxn ang="0">
                  <a:pos x="84" y="14"/>
                </a:cxn>
                <a:cxn ang="0">
                  <a:pos x="86" y="25"/>
                </a:cxn>
                <a:cxn ang="0">
                  <a:pos x="86" y="37"/>
                </a:cxn>
                <a:cxn ang="0">
                  <a:pos x="86" y="46"/>
                </a:cxn>
                <a:cxn ang="0">
                  <a:pos x="84" y="51"/>
                </a:cxn>
                <a:cxn ang="0">
                  <a:pos x="83" y="55"/>
                </a:cxn>
                <a:cxn ang="0">
                  <a:pos x="81" y="59"/>
                </a:cxn>
                <a:cxn ang="0">
                  <a:pos x="79" y="62"/>
                </a:cxn>
                <a:cxn ang="0">
                  <a:pos x="76" y="66"/>
                </a:cxn>
                <a:cxn ang="0">
                  <a:pos x="72" y="67"/>
                </a:cxn>
                <a:cxn ang="0">
                  <a:pos x="68" y="69"/>
                </a:cxn>
                <a:cxn ang="0">
                  <a:pos x="65" y="71"/>
                </a:cxn>
                <a:cxn ang="0">
                  <a:pos x="63" y="73"/>
                </a:cxn>
                <a:cxn ang="0">
                  <a:pos x="61" y="73"/>
                </a:cxn>
                <a:cxn ang="0">
                  <a:pos x="54" y="74"/>
                </a:cxn>
                <a:cxn ang="0">
                  <a:pos x="46" y="76"/>
                </a:cxn>
                <a:cxn ang="0">
                  <a:pos x="31" y="78"/>
                </a:cxn>
                <a:cxn ang="0">
                  <a:pos x="23" y="81"/>
                </a:cxn>
                <a:cxn ang="0">
                  <a:pos x="12" y="85"/>
                </a:cxn>
                <a:cxn ang="0">
                  <a:pos x="7" y="87"/>
                </a:cxn>
                <a:cxn ang="0">
                  <a:pos x="0" y="92"/>
                </a:cxn>
              </a:cxnLst>
              <a:rect l="0" t="0" r="r" b="b"/>
              <a:pathLst>
                <a:path w="86" h="92">
                  <a:moveTo>
                    <a:pt x="0" y="92"/>
                  </a:moveTo>
                  <a:lnTo>
                    <a:pt x="2" y="90"/>
                  </a:lnTo>
                  <a:lnTo>
                    <a:pt x="2" y="88"/>
                  </a:lnTo>
                  <a:lnTo>
                    <a:pt x="3" y="85"/>
                  </a:lnTo>
                  <a:lnTo>
                    <a:pt x="3" y="83"/>
                  </a:lnTo>
                  <a:lnTo>
                    <a:pt x="5" y="81"/>
                  </a:lnTo>
                  <a:lnTo>
                    <a:pt x="5" y="80"/>
                  </a:lnTo>
                  <a:lnTo>
                    <a:pt x="7" y="78"/>
                  </a:lnTo>
                  <a:lnTo>
                    <a:pt x="7" y="74"/>
                  </a:lnTo>
                  <a:lnTo>
                    <a:pt x="7" y="74"/>
                  </a:lnTo>
                  <a:lnTo>
                    <a:pt x="9" y="71"/>
                  </a:lnTo>
                  <a:lnTo>
                    <a:pt x="10" y="66"/>
                  </a:lnTo>
                  <a:lnTo>
                    <a:pt x="10" y="60"/>
                  </a:lnTo>
                  <a:lnTo>
                    <a:pt x="10" y="60"/>
                  </a:lnTo>
                  <a:lnTo>
                    <a:pt x="12" y="55"/>
                  </a:lnTo>
                  <a:lnTo>
                    <a:pt x="12" y="55"/>
                  </a:lnTo>
                  <a:lnTo>
                    <a:pt x="14" y="46"/>
                  </a:lnTo>
                  <a:lnTo>
                    <a:pt x="14" y="46"/>
                  </a:lnTo>
                  <a:lnTo>
                    <a:pt x="14" y="37"/>
                  </a:lnTo>
                  <a:lnTo>
                    <a:pt x="14" y="37"/>
                  </a:lnTo>
                  <a:lnTo>
                    <a:pt x="14" y="34"/>
                  </a:lnTo>
                  <a:lnTo>
                    <a:pt x="14" y="34"/>
                  </a:lnTo>
                  <a:lnTo>
                    <a:pt x="16" y="30"/>
                  </a:lnTo>
                  <a:lnTo>
                    <a:pt x="16" y="30"/>
                  </a:lnTo>
                  <a:lnTo>
                    <a:pt x="16" y="29"/>
                  </a:lnTo>
                  <a:lnTo>
                    <a:pt x="16" y="29"/>
                  </a:lnTo>
                  <a:lnTo>
                    <a:pt x="16" y="27"/>
                  </a:lnTo>
                  <a:lnTo>
                    <a:pt x="16" y="27"/>
                  </a:lnTo>
                  <a:lnTo>
                    <a:pt x="16" y="25"/>
                  </a:lnTo>
                  <a:lnTo>
                    <a:pt x="17" y="23"/>
                  </a:lnTo>
                  <a:lnTo>
                    <a:pt x="17" y="23"/>
                  </a:lnTo>
                  <a:lnTo>
                    <a:pt x="19" y="22"/>
                  </a:lnTo>
                  <a:lnTo>
                    <a:pt x="19" y="20"/>
                  </a:lnTo>
                  <a:lnTo>
                    <a:pt x="19" y="18"/>
                  </a:lnTo>
                  <a:lnTo>
                    <a:pt x="21" y="18"/>
                  </a:lnTo>
                  <a:lnTo>
                    <a:pt x="21" y="16"/>
                  </a:lnTo>
                  <a:lnTo>
                    <a:pt x="23" y="14"/>
                  </a:lnTo>
                  <a:lnTo>
                    <a:pt x="23" y="14"/>
                  </a:lnTo>
                  <a:lnTo>
                    <a:pt x="24" y="13"/>
                  </a:lnTo>
                  <a:lnTo>
                    <a:pt x="26" y="13"/>
                  </a:lnTo>
                  <a:lnTo>
                    <a:pt x="26" y="11"/>
                  </a:lnTo>
                  <a:lnTo>
                    <a:pt x="28" y="11"/>
                  </a:lnTo>
                  <a:lnTo>
                    <a:pt x="28" y="9"/>
                  </a:lnTo>
                  <a:lnTo>
                    <a:pt x="30" y="9"/>
                  </a:lnTo>
                  <a:lnTo>
                    <a:pt x="31" y="7"/>
                  </a:lnTo>
                  <a:lnTo>
                    <a:pt x="31" y="7"/>
                  </a:lnTo>
                  <a:lnTo>
                    <a:pt x="33" y="7"/>
                  </a:lnTo>
                  <a:lnTo>
                    <a:pt x="35" y="6"/>
                  </a:lnTo>
                  <a:lnTo>
                    <a:pt x="35" y="6"/>
                  </a:lnTo>
                  <a:lnTo>
                    <a:pt x="37" y="6"/>
                  </a:lnTo>
                  <a:lnTo>
                    <a:pt x="39" y="6"/>
                  </a:lnTo>
                  <a:lnTo>
                    <a:pt x="40" y="4"/>
                  </a:lnTo>
                  <a:lnTo>
                    <a:pt x="44" y="4"/>
                  </a:lnTo>
                  <a:lnTo>
                    <a:pt x="46" y="4"/>
                  </a:lnTo>
                  <a:lnTo>
                    <a:pt x="49" y="4"/>
                  </a:lnTo>
                  <a:lnTo>
                    <a:pt x="51" y="4"/>
                  </a:lnTo>
                  <a:lnTo>
                    <a:pt x="58" y="4"/>
                  </a:lnTo>
                  <a:lnTo>
                    <a:pt x="58" y="4"/>
                  </a:lnTo>
                  <a:lnTo>
                    <a:pt x="63" y="4"/>
                  </a:lnTo>
                  <a:lnTo>
                    <a:pt x="63" y="4"/>
                  </a:lnTo>
                  <a:lnTo>
                    <a:pt x="72" y="4"/>
                  </a:lnTo>
                  <a:lnTo>
                    <a:pt x="72" y="4"/>
                  </a:lnTo>
                  <a:lnTo>
                    <a:pt x="74" y="4"/>
                  </a:lnTo>
                  <a:lnTo>
                    <a:pt x="74" y="4"/>
                  </a:lnTo>
                  <a:lnTo>
                    <a:pt x="77" y="4"/>
                  </a:lnTo>
                  <a:lnTo>
                    <a:pt x="77" y="4"/>
                  </a:lnTo>
                  <a:lnTo>
                    <a:pt x="79" y="2"/>
                  </a:lnTo>
                  <a:lnTo>
                    <a:pt x="79" y="2"/>
                  </a:lnTo>
                  <a:lnTo>
                    <a:pt x="81" y="2"/>
                  </a:lnTo>
                  <a:lnTo>
                    <a:pt x="81" y="2"/>
                  </a:lnTo>
                  <a:lnTo>
                    <a:pt x="83" y="2"/>
                  </a:lnTo>
                  <a:lnTo>
                    <a:pt x="83" y="2"/>
                  </a:lnTo>
                  <a:lnTo>
                    <a:pt x="84" y="2"/>
                  </a:lnTo>
                  <a:lnTo>
                    <a:pt x="84" y="2"/>
                  </a:lnTo>
                  <a:lnTo>
                    <a:pt x="86" y="0"/>
                  </a:lnTo>
                  <a:lnTo>
                    <a:pt x="86" y="0"/>
                  </a:lnTo>
                  <a:lnTo>
                    <a:pt x="86" y="0"/>
                  </a:lnTo>
                  <a:lnTo>
                    <a:pt x="86" y="0"/>
                  </a:lnTo>
                  <a:lnTo>
                    <a:pt x="86" y="2"/>
                  </a:lnTo>
                  <a:lnTo>
                    <a:pt x="86" y="2"/>
                  </a:lnTo>
                  <a:lnTo>
                    <a:pt x="86" y="4"/>
                  </a:lnTo>
                  <a:lnTo>
                    <a:pt x="86" y="4"/>
                  </a:lnTo>
                  <a:lnTo>
                    <a:pt x="84" y="6"/>
                  </a:lnTo>
                  <a:lnTo>
                    <a:pt x="84" y="6"/>
                  </a:lnTo>
                  <a:lnTo>
                    <a:pt x="84" y="7"/>
                  </a:lnTo>
                  <a:lnTo>
                    <a:pt x="84" y="7"/>
                  </a:lnTo>
                  <a:lnTo>
                    <a:pt x="84" y="9"/>
                  </a:lnTo>
                  <a:lnTo>
                    <a:pt x="84" y="9"/>
                  </a:lnTo>
                  <a:lnTo>
                    <a:pt x="84" y="11"/>
                  </a:lnTo>
                  <a:lnTo>
                    <a:pt x="84" y="11"/>
                  </a:lnTo>
                  <a:lnTo>
                    <a:pt x="84" y="13"/>
                  </a:lnTo>
                  <a:lnTo>
                    <a:pt x="84" y="13"/>
                  </a:lnTo>
                  <a:lnTo>
                    <a:pt x="84" y="14"/>
                  </a:lnTo>
                  <a:lnTo>
                    <a:pt x="84" y="14"/>
                  </a:lnTo>
                  <a:lnTo>
                    <a:pt x="86" y="25"/>
                  </a:lnTo>
                  <a:lnTo>
                    <a:pt x="86" y="25"/>
                  </a:lnTo>
                  <a:lnTo>
                    <a:pt x="86" y="30"/>
                  </a:lnTo>
                  <a:lnTo>
                    <a:pt x="86" y="36"/>
                  </a:lnTo>
                  <a:lnTo>
                    <a:pt x="86" y="37"/>
                  </a:lnTo>
                  <a:lnTo>
                    <a:pt x="86" y="41"/>
                  </a:lnTo>
                  <a:lnTo>
                    <a:pt x="86" y="43"/>
                  </a:lnTo>
                  <a:lnTo>
                    <a:pt x="86" y="46"/>
                  </a:lnTo>
                  <a:lnTo>
                    <a:pt x="84" y="48"/>
                  </a:lnTo>
                  <a:lnTo>
                    <a:pt x="84" y="50"/>
                  </a:lnTo>
                  <a:lnTo>
                    <a:pt x="84" y="51"/>
                  </a:lnTo>
                  <a:lnTo>
                    <a:pt x="84" y="53"/>
                  </a:lnTo>
                  <a:lnTo>
                    <a:pt x="84" y="53"/>
                  </a:lnTo>
                  <a:lnTo>
                    <a:pt x="83" y="55"/>
                  </a:lnTo>
                  <a:lnTo>
                    <a:pt x="83" y="57"/>
                  </a:lnTo>
                  <a:lnTo>
                    <a:pt x="83" y="57"/>
                  </a:lnTo>
                  <a:lnTo>
                    <a:pt x="81" y="59"/>
                  </a:lnTo>
                  <a:lnTo>
                    <a:pt x="81" y="60"/>
                  </a:lnTo>
                  <a:lnTo>
                    <a:pt x="79" y="60"/>
                  </a:lnTo>
                  <a:lnTo>
                    <a:pt x="79" y="62"/>
                  </a:lnTo>
                  <a:lnTo>
                    <a:pt x="77" y="62"/>
                  </a:lnTo>
                  <a:lnTo>
                    <a:pt x="77" y="64"/>
                  </a:lnTo>
                  <a:lnTo>
                    <a:pt x="76" y="66"/>
                  </a:lnTo>
                  <a:lnTo>
                    <a:pt x="76" y="66"/>
                  </a:lnTo>
                  <a:lnTo>
                    <a:pt x="74" y="67"/>
                  </a:lnTo>
                  <a:lnTo>
                    <a:pt x="72" y="67"/>
                  </a:lnTo>
                  <a:lnTo>
                    <a:pt x="72" y="69"/>
                  </a:lnTo>
                  <a:lnTo>
                    <a:pt x="70" y="69"/>
                  </a:lnTo>
                  <a:lnTo>
                    <a:pt x="68" y="69"/>
                  </a:lnTo>
                  <a:lnTo>
                    <a:pt x="67" y="71"/>
                  </a:lnTo>
                  <a:lnTo>
                    <a:pt x="65" y="71"/>
                  </a:lnTo>
                  <a:lnTo>
                    <a:pt x="65" y="71"/>
                  </a:lnTo>
                  <a:lnTo>
                    <a:pt x="65" y="73"/>
                  </a:lnTo>
                  <a:lnTo>
                    <a:pt x="65" y="73"/>
                  </a:lnTo>
                  <a:lnTo>
                    <a:pt x="63" y="73"/>
                  </a:lnTo>
                  <a:lnTo>
                    <a:pt x="63" y="73"/>
                  </a:lnTo>
                  <a:lnTo>
                    <a:pt x="61" y="73"/>
                  </a:lnTo>
                  <a:lnTo>
                    <a:pt x="61" y="73"/>
                  </a:lnTo>
                  <a:lnTo>
                    <a:pt x="58" y="74"/>
                  </a:lnTo>
                  <a:lnTo>
                    <a:pt x="58" y="74"/>
                  </a:lnTo>
                  <a:lnTo>
                    <a:pt x="54" y="74"/>
                  </a:lnTo>
                  <a:lnTo>
                    <a:pt x="54" y="74"/>
                  </a:lnTo>
                  <a:lnTo>
                    <a:pt x="46" y="76"/>
                  </a:lnTo>
                  <a:lnTo>
                    <a:pt x="46" y="76"/>
                  </a:lnTo>
                  <a:lnTo>
                    <a:pt x="37" y="78"/>
                  </a:lnTo>
                  <a:lnTo>
                    <a:pt x="37" y="78"/>
                  </a:lnTo>
                  <a:lnTo>
                    <a:pt x="31" y="78"/>
                  </a:lnTo>
                  <a:lnTo>
                    <a:pt x="31" y="78"/>
                  </a:lnTo>
                  <a:lnTo>
                    <a:pt x="26" y="80"/>
                  </a:lnTo>
                  <a:lnTo>
                    <a:pt x="23" y="81"/>
                  </a:lnTo>
                  <a:lnTo>
                    <a:pt x="17" y="83"/>
                  </a:lnTo>
                  <a:lnTo>
                    <a:pt x="16" y="83"/>
                  </a:lnTo>
                  <a:lnTo>
                    <a:pt x="12" y="85"/>
                  </a:lnTo>
                  <a:lnTo>
                    <a:pt x="10" y="85"/>
                  </a:lnTo>
                  <a:lnTo>
                    <a:pt x="9" y="87"/>
                  </a:lnTo>
                  <a:lnTo>
                    <a:pt x="7" y="87"/>
                  </a:lnTo>
                  <a:lnTo>
                    <a:pt x="3" y="88"/>
                  </a:lnTo>
                  <a:lnTo>
                    <a:pt x="2" y="90"/>
                  </a:lnTo>
                  <a:lnTo>
                    <a:pt x="0" y="92"/>
                  </a:lnTo>
                  <a:close/>
                </a:path>
              </a:pathLst>
            </a:custGeom>
            <a:solidFill>
              <a:srgbClr val="BED7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61"/>
            </a:p>
          </p:txBody>
        </p:sp>
      </p:grpSp>
    </p:spTree>
    <p:extLst>
      <p:ext uri="{BB962C8B-B14F-4D97-AF65-F5344CB8AC3E}">
        <p14:creationId xmlns:p14="http://schemas.microsoft.com/office/powerpoint/2010/main" val="1429580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685686" rtl="0" eaLnBrk="1" latinLnBrk="0" hangingPunct="1">
        <a:lnSpc>
          <a:spcPct val="90000"/>
        </a:lnSpc>
        <a:spcBef>
          <a:spcPct val="0"/>
        </a:spcBef>
        <a:buNone/>
        <a:defRPr kumimoji="1" sz="3299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j-cs"/>
        </a:defRPr>
      </a:lvl1pPr>
    </p:titleStyle>
    <p:bodyStyle>
      <a:lvl1pPr marL="171422" indent="-171422" algn="l" defTabSz="685686" rtl="0" eaLnBrk="1" latinLnBrk="0" hangingPunct="1">
        <a:lnSpc>
          <a:spcPct val="90000"/>
        </a:lnSpc>
        <a:spcBef>
          <a:spcPts val="749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1pPr>
      <a:lvl2pPr marL="514264" indent="-171422" algn="l" defTabSz="68568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2pPr>
      <a:lvl3pPr marL="857108" indent="-171422" algn="l" defTabSz="68568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3pPr>
      <a:lvl4pPr marL="1199950" indent="-171422" algn="l" defTabSz="68568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1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4pPr>
      <a:lvl5pPr marL="1542792" indent="-171422" algn="l" defTabSz="68568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1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5pPr>
      <a:lvl6pPr marL="1885634" indent="-171422" algn="l" defTabSz="68568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479" indent="-171422" algn="l" defTabSz="68568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322" indent="-171422" algn="l" defTabSz="68568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163" indent="-171422" algn="l" defTabSz="68568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686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42" algn="l" defTabSz="685686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686" algn="l" defTabSz="685686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528" algn="l" defTabSz="685686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371" algn="l" defTabSz="685686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214" algn="l" defTabSz="685686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057" algn="l" defTabSz="685686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399899" algn="l" defTabSz="685686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2742" algn="l" defTabSz="685686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AF8BB0C-7563-4BF9-A71D-81B8CB204A6B}"/>
              </a:ext>
            </a:extLst>
          </p:cNvPr>
          <p:cNvSpPr txBox="1"/>
          <p:nvPr/>
        </p:nvSpPr>
        <p:spPr>
          <a:xfrm>
            <a:off x="2274570" y="914111"/>
            <a:ext cx="3809007" cy="9233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ja-JP" altLang="en-US" sz="1400" b="1" dirty="0">
                <a:solidFill>
                  <a:schemeClr val="accent6">
                    <a:lumMod val="50000"/>
                  </a:schemeClr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名古屋市子育て支援拠点</a:t>
            </a:r>
            <a:endParaRPr lang="en-US" altLang="ja-JP" sz="1400" b="1" dirty="0">
              <a:solidFill>
                <a:schemeClr val="accent6">
                  <a:lumMod val="50000"/>
                </a:schemeClr>
              </a:solidFill>
              <a:latin typeface="Verdana Pro Cond Black" panose="020B0604020202020204" pitchFamily="34" charset="0"/>
              <a:ea typeface="メイリオ"/>
              <a:cs typeface="メイリオ"/>
            </a:endParaRPr>
          </a:p>
          <a:p>
            <a:r>
              <a:rPr lang="ja-JP" altLang="en-US" sz="4000" b="1" dirty="0">
                <a:solidFill>
                  <a:srgbClr val="F0738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 Pro Cond Black" panose="020B0604020202020204" pitchFamily="34" charset="0"/>
                <a:ea typeface="メイリオ"/>
                <a:cs typeface="メイリオ"/>
              </a:rPr>
              <a:t>ｍｏｍｏ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7EDD644E-CEE7-478B-AF9B-0E2FAE316B3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0774" y="1123066"/>
            <a:ext cx="1180465" cy="7143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E2951C3-12CC-4E23-B598-28E9F19AFCEC}"/>
              </a:ext>
            </a:extLst>
          </p:cNvPr>
          <p:cNvSpPr txBox="1"/>
          <p:nvPr/>
        </p:nvSpPr>
        <p:spPr>
          <a:xfrm>
            <a:off x="1910552" y="1880977"/>
            <a:ext cx="3036890" cy="400110"/>
          </a:xfrm>
          <a:prstGeom prst="rect">
            <a:avLst/>
          </a:prstGeom>
          <a:noFill/>
          <a:ln w="38100">
            <a:solidFill>
              <a:srgbClr val="FAACD9"/>
            </a:solidFill>
          </a:ln>
        </p:spPr>
        <p:txBody>
          <a:bodyPr wrap="square" rtlCol="0" anchor="t">
            <a:spAutoFit/>
          </a:bodyPr>
          <a:lstStyle/>
          <a:p>
            <a:r>
              <a:rPr lang="ja-JP" altLang="en-US" sz="2000" b="1" dirty="0">
                <a:solidFill>
                  <a:schemeClr val="accent6"/>
                </a:solidFill>
                <a:latin typeface="メイリオ"/>
                <a:ea typeface="メイリオ"/>
                <a:cs typeface="メイリオ"/>
              </a:rPr>
              <a:t>　　</a:t>
            </a:r>
            <a:r>
              <a:rPr lang="ja-JP" altLang="en-US" sz="2000" b="1" dirty="0">
                <a:solidFill>
                  <a:schemeClr val="accent6">
                    <a:lumMod val="75000"/>
                  </a:schemeClr>
                </a:solidFill>
                <a:latin typeface="メイリオ"/>
                <a:ea typeface="メイリオ"/>
                <a:cs typeface="メイリオ"/>
              </a:rPr>
              <a:t>１</a:t>
            </a:r>
            <a:r>
              <a:rPr lang="ja-JP" altLang="en-US" sz="2000" b="1" dirty="0">
                <a:solidFill>
                  <a:schemeClr val="accent6">
                    <a:lumMod val="50000"/>
                  </a:schemeClr>
                </a:solidFill>
                <a:latin typeface="Verdana Pro Cond Black" panose="020B0A06030504040204" pitchFamily="34" charset="0"/>
                <a:ea typeface="メイリオ"/>
                <a:cs typeface="メイリオ"/>
              </a:rPr>
              <a:t>の予定表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494FE6C-056C-4321-96F1-E2016740B492}"/>
              </a:ext>
            </a:extLst>
          </p:cNvPr>
          <p:cNvSpPr txBox="1"/>
          <p:nvPr/>
        </p:nvSpPr>
        <p:spPr>
          <a:xfrm>
            <a:off x="275489" y="8991853"/>
            <a:ext cx="6307015" cy="24468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ja-JP" altLang="en-US" sz="1700" dirty="0">
                <a:latin typeface="Verdana Pro Cond Black" panose="020B0604020202020204" pitchFamily="34" charset="0"/>
                <a:ea typeface="メイリオ"/>
                <a:cs typeface="メイリオ"/>
              </a:rPr>
              <a:t>★①１月の月一講座は</a:t>
            </a:r>
            <a:r>
              <a:rPr lang="ja-JP" altLang="en-US" sz="1700" dirty="0">
                <a:solidFill>
                  <a:srgbClr val="FF0000"/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「乳幼児の心肺蘇生」</a:t>
            </a:r>
            <a:r>
              <a:rPr lang="ja-JP" altLang="en-US" sz="1700" dirty="0">
                <a:latin typeface="Verdana Pro Cond Black" panose="020B0604020202020204" pitchFamily="34" charset="0"/>
                <a:ea typeface="メイリオ"/>
                <a:cs typeface="メイリオ"/>
              </a:rPr>
              <a:t>です</a:t>
            </a:r>
            <a:endParaRPr lang="en-US" altLang="ja-JP" sz="1700" dirty="0">
              <a:latin typeface="Verdana Pro Cond Black" panose="020B0604020202020204" pitchFamily="34" charset="0"/>
              <a:ea typeface="メイリオ"/>
              <a:cs typeface="メイリオ"/>
            </a:endParaRPr>
          </a:p>
          <a:p>
            <a:r>
              <a:rPr lang="ja-JP" altLang="en-US" sz="1700" dirty="0">
                <a:latin typeface="Verdana Pro Cond Black" panose="020B0604020202020204" pitchFamily="34" charset="0"/>
                <a:ea typeface="メイリオ"/>
                <a:cs typeface="メイリオ"/>
              </a:rPr>
              <a:t>　エリア保育士の先生にＡＥＤの使い方など、もしもの時の</a:t>
            </a:r>
            <a:endParaRPr lang="en-US" altLang="ja-JP" sz="1700" dirty="0">
              <a:latin typeface="Verdana Pro Cond Black" panose="020B0604020202020204" pitchFamily="34" charset="0"/>
              <a:ea typeface="メイリオ"/>
              <a:cs typeface="メイリオ"/>
            </a:endParaRPr>
          </a:p>
          <a:p>
            <a:r>
              <a:rPr lang="ja-JP" altLang="en-US" sz="1700" dirty="0">
                <a:latin typeface="Verdana Pro Cond Black" panose="020B0604020202020204" pitchFamily="34" charset="0"/>
                <a:ea typeface="メイリオ"/>
                <a:cs typeface="メイリオ"/>
              </a:rPr>
              <a:t>　対応を教えていただきます。</a:t>
            </a:r>
            <a:endParaRPr lang="en-US" altLang="ja-JP" sz="1700" dirty="0">
              <a:latin typeface="Verdana Pro Cond Black" panose="020B0604020202020204" pitchFamily="34" charset="0"/>
              <a:ea typeface="メイリオ"/>
              <a:cs typeface="メイリオ"/>
            </a:endParaRPr>
          </a:p>
          <a:p>
            <a:r>
              <a:rPr lang="ja-JP" altLang="en-US" sz="1700" dirty="0">
                <a:latin typeface="Verdana Pro Cond Black" panose="020B0604020202020204" pitchFamily="34" charset="0"/>
                <a:ea typeface="メイリオ"/>
                <a:cs typeface="メイリオ"/>
              </a:rPr>
              <a:t>★②</a:t>
            </a:r>
            <a:r>
              <a:rPr lang="ja-JP" altLang="en-US" sz="1700" dirty="0">
                <a:solidFill>
                  <a:srgbClr val="FF0000"/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 </a:t>
            </a:r>
            <a:r>
              <a:rPr lang="ja-JP" altLang="en-US" sz="1700" dirty="0">
                <a:latin typeface="Verdana Pro Cond Black" panose="020B0604020202020204" pitchFamily="34" charset="0"/>
                <a:ea typeface="メイリオ"/>
                <a:cs typeface="メイリオ"/>
              </a:rPr>
              <a:t>「まんぼうの日」は毎月第４水曜日に季節の行事や親子</a:t>
            </a:r>
            <a:endParaRPr lang="en-US" altLang="ja-JP" sz="1700" dirty="0">
              <a:latin typeface="Verdana Pro Cond Black" panose="020B0604020202020204" pitchFamily="34" charset="0"/>
              <a:ea typeface="メイリオ"/>
              <a:cs typeface="メイリオ"/>
            </a:endParaRPr>
          </a:p>
          <a:p>
            <a:r>
              <a:rPr lang="ja-JP" altLang="en-US" sz="1700" dirty="0">
                <a:latin typeface="Verdana Pro Cond Black" panose="020B0604020202020204" pitchFamily="34" charset="0"/>
                <a:ea typeface="メイリオ"/>
                <a:cs typeface="メイリオ"/>
              </a:rPr>
              <a:t>　遊びを紹介します　</a:t>
            </a:r>
            <a:endParaRPr lang="en-US" altLang="ja-JP" sz="1700" dirty="0">
              <a:latin typeface="Verdana Pro Cond Black" panose="020B0604020202020204" pitchFamily="34" charset="0"/>
              <a:ea typeface="メイリオ"/>
              <a:cs typeface="メイリオ"/>
            </a:endParaRPr>
          </a:p>
          <a:p>
            <a:r>
              <a:rPr lang="ja-JP" altLang="en-US" sz="1700" dirty="0">
                <a:latin typeface="Verdana Pro Cond Black" panose="020B0604020202020204" pitchFamily="34" charset="0"/>
                <a:ea typeface="メイリオ"/>
                <a:cs typeface="メイリオ"/>
              </a:rPr>
              <a:t>　１月は</a:t>
            </a:r>
            <a:r>
              <a:rPr lang="ja-JP" altLang="en-US" sz="1700" dirty="0">
                <a:solidFill>
                  <a:srgbClr val="FF0000"/>
                </a:solidFill>
                <a:latin typeface="Verdana Pro Cond Black" panose="020B0604020202020204" pitchFamily="34" charset="0"/>
                <a:ea typeface="メイリオ"/>
                <a:cs typeface="メイリオ"/>
              </a:rPr>
              <a:t>「豆まき」</a:t>
            </a:r>
            <a:r>
              <a:rPr lang="ja-JP" altLang="en-US" sz="1700" dirty="0">
                <a:latin typeface="Verdana Pro Cond Black" panose="020B0604020202020204" pitchFamily="34" charset="0"/>
                <a:ea typeface="メイリオ"/>
                <a:cs typeface="メイリオ"/>
              </a:rPr>
              <a:t>です。みんなで鬼退治しましょう！</a:t>
            </a:r>
            <a:endParaRPr lang="en-US" altLang="ja-JP" sz="1700" dirty="0">
              <a:latin typeface="Verdana Pro Cond Black" panose="020B0604020202020204" pitchFamily="34" charset="0"/>
              <a:ea typeface="メイリオ"/>
              <a:cs typeface="メイリオ"/>
            </a:endParaRPr>
          </a:p>
          <a:p>
            <a:r>
              <a:rPr lang="ja-JP" altLang="en-US" sz="1700" dirty="0">
                <a:latin typeface="Verdana Pro Cond Black" panose="020B0604020202020204" pitchFamily="34" charset="0"/>
                <a:ea typeface="メイリオ"/>
                <a:cs typeface="メイリオ"/>
              </a:rPr>
              <a:t>★③「イライラしない子育て法」トレーナーのスタッフ</a:t>
            </a:r>
            <a:endParaRPr lang="en-US" altLang="ja-JP" sz="1700" dirty="0">
              <a:latin typeface="Verdana Pro Cond Black" panose="020B0604020202020204" pitchFamily="34" charset="0"/>
              <a:ea typeface="メイリオ"/>
              <a:cs typeface="メイリオ"/>
            </a:endParaRPr>
          </a:p>
          <a:p>
            <a:r>
              <a:rPr lang="ja-JP" altLang="en-US" sz="1700" dirty="0">
                <a:latin typeface="Verdana Pro Cond Black" panose="020B0604020202020204" pitchFamily="34" charset="0"/>
                <a:ea typeface="メイリオ"/>
                <a:cs typeface="メイリオ"/>
              </a:rPr>
              <a:t>　まっちゃんによる講座は、その①②③の３回で完了ですが、　</a:t>
            </a:r>
            <a:endParaRPr lang="en-US" altLang="ja-JP" sz="1700" dirty="0">
              <a:latin typeface="Verdana Pro Cond Black" panose="020B0604020202020204" pitchFamily="34" charset="0"/>
              <a:ea typeface="メイリオ"/>
              <a:cs typeface="メイリオ"/>
            </a:endParaRPr>
          </a:p>
          <a:p>
            <a:r>
              <a:rPr lang="ja-JP" altLang="en-US" sz="1700" dirty="0">
                <a:latin typeface="Verdana Pro Cond Black" panose="020B0604020202020204" pitchFamily="34" charset="0"/>
                <a:ea typeface="メイリオ"/>
                <a:cs typeface="メイリオ"/>
              </a:rPr>
              <a:t>　１つだけの受講もできます　今月</a:t>
            </a:r>
            <a:r>
              <a:rPr lang="ja-JP" altLang="en-US" sz="1700">
                <a:latin typeface="Verdana Pro Cond Black" panose="020B0604020202020204" pitchFamily="34" charset="0"/>
                <a:ea typeface="メイリオ"/>
                <a:cs typeface="メイリオ"/>
              </a:rPr>
              <a:t>はその②です　</a:t>
            </a:r>
            <a:endParaRPr lang="en-US" altLang="ja-JP" sz="1700" b="1" dirty="0">
              <a:solidFill>
                <a:schemeClr val="accent6">
                  <a:lumMod val="75000"/>
                </a:schemeClr>
              </a:solidFill>
              <a:latin typeface="Verdana Pro Cond Black" panose="020B0604020202020204" pitchFamily="34" charset="0"/>
              <a:ea typeface="メイリオ"/>
              <a:cs typeface="メイリオ"/>
            </a:endParaRPr>
          </a:p>
        </p:txBody>
      </p:sp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id="{D5A15BFB-BAF7-4EFE-908F-9CC7F56560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236836"/>
              </p:ext>
            </p:extLst>
          </p:nvPr>
        </p:nvGraphicFramePr>
        <p:xfrm>
          <a:off x="388521" y="2484783"/>
          <a:ext cx="6080950" cy="6389699"/>
        </p:xfrm>
        <a:graphic>
          <a:graphicData uri="http://schemas.openxmlformats.org/drawingml/2006/table">
            <a:tbl>
              <a:tblPr/>
              <a:tblGrid>
                <a:gridCol w="6346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01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60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45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0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56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2009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200" b="1" i="0" u="none" strike="noStrike" dirty="0">
                          <a:solidFill>
                            <a:schemeClr val="bg1"/>
                          </a:solidFill>
                          <a:effectLst/>
                          <a:latin typeface="HGSｺﾞｼｯｸE"/>
                          <a:ea typeface="HGSｺﾞｼｯｸE"/>
                          <a:cs typeface="HGSｺﾞｼｯｸE"/>
                        </a:rPr>
                        <a:t>日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70AD47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AD47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200" b="1" i="0" u="none" strike="noStrike" dirty="0">
                          <a:solidFill>
                            <a:schemeClr val="bg1"/>
                          </a:solidFill>
                          <a:effectLst/>
                          <a:latin typeface="HGSｺﾞｼｯｸE"/>
                          <a:ea typeface="HGSｺﾞｼｯｸE"/>
                          <a:cs typeface="HGSｺﾞｼｯｸE"/>
                        </a:rPr>
                        <a:t>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AD47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200" b="1" i="0" u="none" strike="noStrike" dirty="0">
                          <a:solidFill>
                            <a:schemeClr val="bg1"/>
                          </a:solidFill>
                          <a:effectLst/>
                          <a:latin typeface="HGSｺﾞｼｯｸE"/>
                          <a:ea typeface="HGSｺﾞｼｯｸE"/>
                          <a:cs typeface="HGSｺﾞｼｯｸE"/>
                        </a:rPr>
                        <a:t>火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AD47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200" b="1" i="0" u="none" strike="noStrike" dirty="0">
                          <a:solidFill>
                            <a:schemeClr val="bg1"/>
                          </a:solidFill>
                          <a:effectLst/>
                          <a:latin typeface="HGSｺﾞｼｯｸE"/>
                          <a:ea typeface="HGSｺﾞｼｯｸE"/>
                          <a:cs typeface="HGSｺﾞｼｯｸE"/>
                        </a:rPr>
                        <a:t>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AD47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200" b="1" i="0" u="none" strike="noStrike" dirty="0">
                          <a:solidFill>
                            <a:schemeClr val="bg1"/>
                          </a:solidFill>
                          <a:effectLst/>
                          <a:latin typeface="HGSｺﾞｼｯｸE"/>
                          <a:ea typeface="HGSｺﾞｼｯｸE"/>
                          <a:cs typeface="HGSｺﾞｼｯｸE"/>
                        </a:rPr>
                        <a:t>木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AD47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200" b="1" i="0" u="none" strike="noStrike" dirty="0">
                          <a:solidFill>
                            <a:schemeClr val="bg1"/>
                          </a:solidFill>
                          <a:effectLst/>
                          <a:latin typeface="HGSｺﾞｼｯｸE"/>
                          <a:ea typeface="HGSｺﾞｼｯｸE"/>
                          <a:cs typeface="HGSｺﾞｼｯｸE"/>
                        </a:rPr>
                        <a:t>金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AD47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200" b="1" i="0" u="none" strike="noStrike" dirty="0">
                          <a:solidFill>
                            <a:schemeClr val="bg1"/>
                          </a:solidFill>
                          <a:effectLst/>
                          <a:latin typeface="HGSｺﾞｼｯｸE"/>
                          <a:ea typeface="HGSｺﾞｼｯｸE"/>
                          <a:cs typeface="HGSｺﾞｼｯｸE"/>
                        </a:rPr>
                        <a:t>土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AD47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AD47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894">
                <a:tc>
                  <a:txBody>
                    <a:bodyPr/>
                    <a:lstStyle/>
                    <a:p>
                      <a:pPr marL="0" marR="0" lvl="0" indent="0" algn="l" defTabSz="685686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800" b="1" i="0" u="none" strike="noStrike" dirty="0">
                        <a:solidFill>
                          <a:srgbClr val="FF0000"/>
                        </a:solidFill>
                        <a:effectLst/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 marL="109228" marR="0" marT="0" marB="0" anchor="ctr">
                    <a:lnL w="38100" cap="flat" cmpd="sng" algn="ctr">
                      <a:solidFill>
                        <a:srgbClr val="70AD47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endParaRPr lang="en-US" altLang="ja-JP" sz="1800" b="1" i="0" u="none" strike="noStrike" dirty="0">
                        <a:solidFill>
                          <a:schemeClr val="tx1"/>
                        </a:solidFill>
                        <a:effectLst/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 marL="109228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endParaRPr lang="en-US" altLang="ja-JP" sz="1800" b="1" i="0" u="none" strike="noStrike" dirty="0">
                        <a:solidFill>
                          <a:schemeClr val="tx1"/>
                        </a:solidFill>
                        <a:effectLst/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 marL="109228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en-US" altLang="ja-JP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メイリオ"/>
                          <a:ea typeface="メイリオ"/>
                          <a:cs typeface="メイリオ"/>
                        </a:rPr>
                        <a:t>1</a:t>
                      </a:r>
                    </a:p>
                  </a:txBody>
                  <a:tcPr marL="109228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en-US" altLang="ja-JP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メイリオ"/>
                          <a:ea typeface="メイリオ"/>
                          <a:cs typeface="メイリオ"/>
                        </a:rPr>
                        <a:t>2</a:t>
                      </a:r>
                    </a:p>
                  </a:txBody>
                  <a:tcPr marL="109228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en-US" altLang="ja-JP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メイリオ"/>
                          <a:ea typeface="メイリオ"/>
                          <a:cs typeface="メイリオ"/>
                        </a:rPr>
                        <a:t>3</a:t>
                      </a:r>
                    </a:p>
                  </a:txBody>
                  <a:tcPr marL="109228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en-US" altLang="ja-JP" sz="18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メイリオ"/>
                          <a:ea typeface="メイリオ"/>
                          <a:cs typeface="メイリオ"/>
                        </a:rPr>
                        <a:t>4</a:t>
                      </a:r>
                    </a:p>
                  </a:txBody>
                  <a:tcPr marL="109228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AD47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8383">
                <a:tc>
                  <a:txBody>
                    <a:bodyPr/>
                    <a:lstStyle/>
                    <a:p>
                      <a:endParaRPr lang="ja-JP" altLang="en-US" sz="2100" dirty="0"/>
                    </a:p>
                  </a:txBody>
                  <a:tcPr marL="109228" marR="0" marT="0" marB="0" anchor="b">
                    <a:lnL w="38100" cap="flat" cmpd="sng" algn="ctr">
                      <a:solidFill>
                        <a:srgbClr val="70AD47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ja-JP" altLang="en-US" sz="1000" b="1" i="0" u="none" strike="noStrike" dirty="0">
                          <a:effectLst/>
                          <a:latin typeface="+mj-ea"/>
                          <a:ea typeface="+mj-ea"/>
                          <a:cs typeface="メイリオ"/>
                        </a:rPr>
                        <a:t>　</a:t>
                      </a:r>
                    </a:p>
                  </a:txBody>
                  <a:tcPr marL="109228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ja-JP" altLang="en-US" sz="1000" b="1" i="0" u="none" strike="noStrike" dirty="0">
                          <a:effectLst/>
                          <a:latin typeface="+mj-ea"/>
                          <a:ea typeface="+mj-ea"/>
                          <a:cs typeface="メイリオ"/>
                        </a:rPr>
                        <a:t>　</a:t>
                      </a:r>
                    </a:p>
                  </a:txBody>
                  <a:tcPr marL="109228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kumimoji="1" lang="ja-JP" altLang="en-US" sz="160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メイリオ"/>
                        </a:rPr>
                        <a:t>お休み</a:t>
                      </a:r>
                      <a:endParaRPr kumimoji="1" lang="en-US" altLang="ja-JP" sz="1600" b="1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メイリオ"/>
                      </a:endParaRPr>
                    </a:p>
                    <a:p>
                      <a:pPr lvl="0" algn="l" fontAlgn="ctr"/>
                      <a:endParaRPr kumimoji="1" lang="en-US" altLang="ja-JP" sz="1600" b="1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メイリオ"/>
                      </a:endParaRPr>
                    </a:p>
                    <a:p>
                      <a:pPr lvl="0" algn="l" fontAlgn="ctr"/>
                      <a:endParaRPr kumimoji="1" lang="en-US" altLang="ja-JP" sz="1600" b="1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メイリオ"/>
                      </a:endParaRPr>
                    </a:p>
                  </a:txBody>
                  <a:tcPr marL="109228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686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メイリオ"/>
                        </a:rPr>
                        <a:t>お休み</a:t>
                      </a:r>
                      <a:endParaRPr kumimoji="1" lang="en-US" altLang="ja-JP" sz="1600" b="1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メイリオ"/>
                      </a:endParaRPr>
                    </a:p>
                    <a:p>
                      <a:pPr lvl="0" algn="l" fontAlgn="ctr"/>
                      <a:endParaRPr kumimoji="1" lang="en-US" altLang="ja-JP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メイリオ"/>
                      </a:endParaRPr>
                    </a:p>
                    <a:p>
                      <a:pPr lvl="0" algn="l" fontAlgn="ctr"/>
                      <a:endParaRPr kumimoji="1" lang="ja-JP" alt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メイリオ"/>
                      </a:endParaRPr>
                    </a:p>
                  </a:txBody>
                  <a:tcPr marL="109228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686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メイリオ"/>
                        </a:rPr>
                        <a:t>お休み</a:t>
                      </a:r>
                      <a:endParaRPr kumimoji="1" lang="en-US" altLang="ja-JP" sz="1600" b="1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メイリオ"/>
                      </a:endParaRPr>
                    </a:p>
                    <a:p>
                      <a:pPr marL="0" marR="0" lvl="0" indent="0" algn="l" defTabSz="685686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1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メイリオ"/>
                      </a:endParaRPr>
                    </a:p>
                    <a:p>
                      <a:pPr lvl="0" algn="l" fontAlgn="ctr"/>
                      <a:r>
                        <a:rPr lang="ja-JP" altLang="en-US" sz="1000" b="1" i="0" u="none" strike="noStrike" dirty="0">
                          <a:effectLst/>
                          <a:latin typeface="+mj-ea"/>
                          <a:ea typeface="+mj-ea"/>
                          <a:cs typeface="メイリオ"/>
                        </a:rPr>
                        <a:t>　</a:t>
                      </a:r>
                    </a:p>
                  </a:txBody>
                  <a:tcPr marL="109228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686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メイリオ"/>
                        </a:rPr>
                        <a:t>開催日</a:t>
                      </a:r>
                      <a:endParaRPr kumimoji="1" lang="en-US" altLang="ja-JP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メイリオ"/>
                      </a:endParaRPr>
                    </a:p>
                    <a:p>
                      <a:pPr marL="0" marR="0" lvl="0" indent="0" algn="l" defTabSz="685686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dirty="0">
                          <a:solidFill>
                            <a:srgbClr val="4B4B4B"/>
                          </a:solidFill>
                          <a:effectLst/>
                          <a:latin typeface="+mj-ea"/>
                          <a:ea typeface="+mn-ea"/>
                          <a:cs typeface="メイリオ"/>
                        </a:rPr>
                        <a:t>　</a:t>
                      </a:r>
                    </a:p>
                  </a:txBody>
                  <a:tcPr marL="109228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AD47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1894">
                <a:tc>
                  <a:txBody>
                    <a:bodyPr/>
                    <a:lstStyle/>
                    <a:p>
                      <a:pPr lvl="0" algn="l" fontAlgn="ctr"/>
                      <a:r>
                        <a:rPr lang="en-US" altLang="ja-JP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メイリオ"/>
                          <a:ea typeface="メイリオ"/>
                          <a:cs typeface="メイリオ"/>
                        </a:rPr>
                        <a:t>5</a:t>
                      </a:r>
                    </a:p>
                  </a:txBody>
                  <a:tcPr marL="109228" marR="0" marT="0" marB="0" anchor="ctr">
                    <a:lnL w="38100" cap="flat" cmpd="sng" algn="ctr">
                      <a:solidFill>
                        <a:srgbClr val="70AD47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en-US" altLang="ja-JP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メイリオ"/>
                          <a:ea typeface="メイリオ"/>
                          <a:cs typeface="メイリオ"/>
                        </a:rPr>
                        <a:t>6</a:t>
                      </a:r>
                    </a:p>
                  </a:txBody>
                  <a:tcPr marL="109228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en-US" altLang="ja-JP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メイリオ"/>
                          <a:ea typeface="メイリオ"/>
                          <a:cs typeface="メイリオ"/>
                        </a:rPr>
                        <a:t>7</a:t>
                      </a:r>
                    </a:p>
                  </a:txBody>
                  <a:tcPr marL="109228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en-US" altLang="ja-JP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メイリオ"/>
                          <a:ea typeface="メイリオ"/>
                          <a:cs typeface="メイリオ"/>
                        </a:rPr>
                        <a:t>8</a:t>
                      </a:r>
                    </a:p>
                  </a:txBody>
                  <a:tcPr marL="109228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en-US" altLang="ja-JP" sz="1800" b="1" i="0" u="none" strike="noStrike" dirty="0">
                          <a:effectLst/>
                          <a:latin typeface="メイリオ"/>
                          <a:ea typeface="メイリオ"/>
                          <a:cs typeface="メイリオ"/>
                        </a:rPr>
                        <a:t>9</a:t>
                      </a:r>
                    </a:p>
                  </a:txBody>
                  <a:tcPr marL="109228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en-US" altLang="ja-JP" sz="1800" b="1" i="0" u="none" strike="noStrike" dirty="0">
                          <a:effectLst/>
                          <a:latin typeface="メイリオ"/>
                          <a:ea typeface="メイリオ"/>
                          <a:cs typeface="メイリオ"/>
                        </a:rPr>
                        <a:t>10</a:t>
                      </a:r>
                    </a:p>
                  </a:txBody>
                  <a:tcPr marL="109228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en-US" altLang="ja-JP" sz="1800" b="1" i="0" u="none" strike="noStrike" dirty="0">
                          <a:solidFill>
                            <a:srgbClr val="0000FF"/>
                          </a:solidFill>
                          <a:effectLst/>
                          <a:latin typeface="メイリオ"/>
                          <a:ea typeface="メイリオ"/>
                          <a:cs typeface="メイリオ"/>
                        </a:rPr>
                        <a:t>11</a:t>
                      </a:r>
                    </a:p>
                  </a:txBody>
                  <a:tcPr marL="109228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AD47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2265">
                <a:tc>
                  <a:txBody>
                    <a:bodyPr/>
                    <a:lstStyle/>
                    <a:p>
                      <a:pPr lvl="0" algn="l" fontAlgn="ctr"/>
                      <a:r>
                        <a:rPr lang="ja-JP" altLang="en-US" sz="1000" b="1" i="0" u="none" strike="noStrike" dirty="0">
                          <a:effectLst/>
                          <a:latin typeface="+mj-ea"/>
                          <a:ea typeface="+mj-ea"/>
                          <a:cs typeface="メイリオ"/>
                        </a:rPr>
                        <a:t>　</a:t>
                      </a:r>
                    </a:p>
                  </a:txBody>
                  <a:tcPr marL="109228" marR="0" marT="0" marB="0" anchor="b">
                    <a:lnL w="38100" cap="flat" cmpd="sng" algn="ctr">
                      <a:solidFill>
                        <a:srgbClr val="70AD47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ja-JP" altLang="en-US" sz="1000" b="1" i="0" u="none" strike="noStrike" dirty="0">
                          <a:effectLst/>
                          <a:latin typeface="+mj-ea"/>
                          <a:ea typeface="+mj-ea"/>
                          <a:cs typeface="メイリオ"/>
                        </a:rPr>
                        <a:t>　</a:t>
                      </a:r>
                    </a:p>
                  </a:txBody>
                  <a:tcPr marL="109228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ja-JP" altLang="en-US" sz="1000" b="1" i="0" u="none" strike="noStrike" dirty="0">
                          <a:effectLst/>
                          <a:latin typeface="+mj-ea"/>
                          <a:ea typeface="+mj-ea"/>
                          <a:cs typeface="メイリオ"/>
                        </a:rPr>
                        <a:t>　</a:t>
                      </a:r>
                    </a:p>
                  </a:txBody>
                  <a:tcPr marL="109228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ja-JP" altLang="en-US" sz="1600" b="1" i="0" u="none" strike="noStrike" dirty="0">
                          <a:effectLst/>
                          <a:latin typeface="+mj-ea"/>
                          <a:ea typeface="+mj-ea"/>
                          <a:cs typeface="メイリオ"/>
                        </a:rPr>
                        <a:t>お休み</a:t>
                      </a:r>
                      <a:endParaRPr lang="en-US" altLang="ja-JP" sz="1600" b="1" i="0" u="none" strike="noStrike" dirty="0">
                        <a:effectLst/>
                        <a:latin typeface="+mj-ea"/>
                        <a:ea typeface="+mj-ea"/>
                        <a:cs typeface="メイリオ"/>
                      </a:endParaRPr>
                    </a:p>
                    <a:p>
                      <a:pPr lvl="0" algn="l" fontAlgn="ctr"/>
                      <a:endParaRPr lang="en-US" altLang="ja-JP" sz="1600" b="1" i="0" u="none" strike="noStrike" dirty="0">
                        <a:effectLst/>
                        <a:latin typeface="+mj-ea"/>
                        <a:ea typeface="+mj-ea"/>
                        <a:cs typeface="メイリオ"/>
                      </a:endParaRPr>
                    </a:p>
                    <a:p>
                      <a:pPr lvl="0" algn="l" fontAlgn="ctr"/>
                      <a:endParaRPr lang="ja-JP" altLang="en-US" sz="1600" b="1" i="0" u="none" strike="noStrike" dirty="0">
                        <a:effectLst/>
                        <a:latin typeface="+mj-ea"/>
                        <a:ea typeface="+mj-ea"/>
                        <a:cs typeface="メイリオ"/>
                      </a:endParaRPr>
                    </a:p>
                  </a:txBody>
                  <a:tcPr marL="109228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endParaRPr kumimoji="1" lang="en-US" altLang="ja-JP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メイリオ"/>
                      </a:endParaRPr>
                    </a:p>
                    <a:p>
                      <a:pPr lvl="0" algn="l" fontAlgn="ctr"/>
                      <a:endParaRPr kumimoji="1" lang="en-US" altLang="ja-JP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メイリオ"/>
                      </a:endParaRPr>
                    </a:p>
                    <a:p>
                      <a:pPr lvl="0" algn="l" fontAlgn="ctr"/>
                      <a:endParaRPr kumimoji="1" lang="en-US" altLang="ja-JP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メイリオ"/>
                      </a:endParaRPr>
                    </a:p>
                    <a:p>
                      <a:pPr lvl="0" algn="l" fontAlgn="ctr"/>
                      <a:endParaRPr kumimoji="1" lang="ja-JP" alt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メイリオ"/>
                      </a:endParaRPr>
                    </a:p>
                  </a:txBody>
                  <a:tcPr marL="109228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endParaRPr lang="en-US" altLang="ja-JP" sz="1000" b="1" i="0" u="none" strike="noStrike" dirty="0">
                        <a:effectLst/>
                        <a:latin typeface="+mj-ea"/>
                        <a:ea typeface="+mj-ea"/>
                        <a:cs typeface="メイリオ"/>
                      </a:endParaRPr>
                    </a:p>
                    <a:p>
                      <a:pPr lvl="0" algn="l" fontAlgn="ctr"/>
                      <a:r>
                        <a:rPr lang="ja-JP" altLang="en-US" sz="1000" b="1" i="0" u="none" strike="noStrike" dirty="0">
                          <a:effectLst/>
                          <a:latin typeface="+mj-ea"/>
                          <a:ea typeface="+mj-ea"/>
                          <a:cs typeface="メイリオ"/>
                        </a:rPr>
                        <a:t>　</a:t>
                      </a:r>
                    </a:p>
                  </a:txBody>
                  <a:tcPr marL="109228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endParaRPr lang="ja-JP" altLang="en-US" sz="1600" b="1" i="0" u="none" strike="noStrike" dirty="0">
                        <a:solidFill>
                          <a:srgbClr val="4B4B4B"/>
                        </a:solidFill>
                        <a:effectLst/>
                        <a:latin typeface="+mj-ea"/>
                        <a:ea typeface="+mj-ea"/>
                        <a:cs typeface="メイリオ"/>
                      </a:endParaRPr>
                    </a:p>
                  </a:txBody>
                  <a:tcPr marL="109228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AD47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1894">
                <a:tc>
                  <a:txBody>
                    <a:bodyPr/>
                    <a:lstStyle/>
                    <a:p>
                      <a:pPr lvl="0" algn="l" fontAlgn="ctr"/>
                      <a:r>
                        <a:rPr lang="en-US" altLang="ja-JP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メイリオ"/>
                          <a:ea typeface="メイリオ"/>
                          <a:cs typeface="メイリオ"/>
                        </a:rPr>
                        <a:t>12</a:t>
                      </a:r>
                    </a:p>
                  </a:txBody>
                  <a:tcPr marL="109228" marR="0" marT="0" marB="0" anchor="ctr">
                    <a:lnL w="38100" cap="flat" cmpd="sng" algn="ctr">
                      <a:solidFill>
                        <a:srgbClr val="70AD47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en-US" altLang="ja-JP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メイリオ"/>
                          <a:ea typeface="メイリオ"/>
                          <a:cs typeface="メイリオ"/>
                        </a:rPr>
                        <a:t>13</a:t>
                      </a:r>
                    </a:p>
                  </a:txBody>
                  <a:tcPr marL="109228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en-US" altLang="ja-JP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メイリオ"/>
                          <a:ea typeface="メイリオ"/>
                          <a:cs typeface="メイリオ"/>
                        </a:rPr>
                        <a:t>14</a:t>
                      </a:r>
                    </a:p>
                  </a:txBody>
                  <a:tcPr marL="109228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en-US" altLang="ja-JP" sz="1800" b="1" i="0" u="none" strike="noStrike" dirty="0">
                          <a:effectLst/>
                          <a:latin typeface="メイリオ"/>
                          <a:ea typeface="メイリオ"/>
                          <a:cs typeface="メイリオ"/>
                        </a:rPr>
                        <a:t>15</a:t>
                      </a:r>
                    </a:p>
                  </a:txBody>
                  <a:tcPr marL="109228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en-US" altLang="ja-JP" sz="1800" b="1" i="0" u="none" strike="noStrike" dirty="0">
                          <a:effectLst/>
                          <a:latin typeface="メイリオ"/>
                          <a:ea typeface="メイリオ"/>
                          <a:cs typeface="メイリオ"/>
                        </a:rPr>
                        <a:t>16</a:t>
                      </a:r>
                    </a:p>
                  </a:txBody>
                  <a:tcPr marL="109228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en-US" altLang="ja-JP" sz="1800" b="1" i="0" u="none" strike="noStrike" dirty="0">
                          <a:effectLst/>
                          <a:latin typeface="メイリオ"/>
                          <a:ea typeface="メイリオ"/>
                          <a:cs typeface="メイリオ"/>
                        </a:rPr>
                        <a:t>17</a:t>
                      </a:r>
                    </a:p>
                  </a:txBody>
                  <a:tcPr marL="109228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en-US" altLang="ja-JP" sz="1800" b="1" i="0" u="none" strike="noStrike" dirty="0">
                          <a:solidFill>
                            <a:srgbClr val="0000FF"/>
                          </a:solidFill>
                          <a:effectLst/>
                          <a:latin typeface="メイリオ"/>
                          <a:ea typeface="メイリオ"/>
                          <a:cs typeface="メイリオ"/>
                        </a:rPr>
                        <a:t>18</a:t>
                      </a:r>
                    </a:p>
                  </a:txBody>
                  <a:tcPr marL="109228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AD47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54980">
                <a:tc>
                  <a:txBody>
                    <a:bodyPr/>
                    <a:lstStyle/>
                    <a:p>
                      <a:pPr lvl="0" algn="l" fontAlgn="ctr"/>
                      <a:r>
                        <a:rPr lang="ja-JP" altLang="en-US" sz="1000" b="1" i="0" u="none" strike="noStrike" dirty="0">
                          <a:effectLst/>
                          <a:latin typeface="+mj-ea"/>
                          <a:ea typeface="+mj-ea"/>
                          <a:cs typeface="メイリオ"/>
                        </a:rPr>
                        <a:t>　</a:t>
                      </a:r>
                    </a:p>
                  </a:txBody>
                  <a:tcPr marL="109228" marR="0" marT="0" marB="0" anchor="b">
                    <a:lnL w="38100" cap="flat" cmpd="sng" algn="ctr">
                      <a:solidFill>
                        <a:srgbClr val="70AD47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9069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1" i="0" u="none" strike="noStrike" dirty="0">
                          <a:effectLst/>
                          <a:latin typeface="+mj-ea"/>
                          <a:ea typeface="+mj-ea"/>
                          <a:cs typeface="メイリオ"/>
                        </a:rPr>
                        <a:t>　</a:t>
                      </a:r>
                      <a:endParaRPr kumimoji="1" lang="ja-JP" altLang="en-US" sz="2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メイリオ"/>
                      </a:endParaRPr>
                    </a:p>
                    <a:p>
                      <a:pPr lvl="0" algn="l" fontAlgn="ctr"/>
                      <a:endParaRPr lang="ja-JP" altLang="en-US" sz="1000" b="1" i="0" u="none" strike="noStrike" dirty="0">
                        <a:effectLst/>
                        <a:latin typeface="+mj-ea"/>
                        <a:ea typeface="+mj-ea"/>
                        <a:cs typeface="メイリオ"/>
                      </a:endParaRPr>
                    </a:p>
                  </a:txBody>
                  <a:tcPr marL="109228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endParaRPr kumimoji="1" lang="en-US" altLang="ja-JP" sz="1600" b="1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メイリオ"/>
                      </a:endParaRPr>
                    </a:p>
                    <a:p>
                      <a:pPr lvl="0" algn="l" fontAlgn="ctr"/>
                      <a:endParaRPr kumimoji="1" lang="en-US" altLang="ja-JP" sz="1600" b="1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メイリオ"/>
                      </a:endParaRPr>
                    </a:p>
                    <a:p>
                      <a:pPr lvl="0" algn="l" fontAlgn="ctr"/>
                      <a:endParaRPr kumimoji="1" lang="en-US" altLang="ja-JP" sz="1600" b="1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メイリオ"/>
                      </a:endParaRPr>
                    </a:p>
                  </a:txBody>
                  <a:tcPr marL="109228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9069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メイリオ"/>
                        </a:rPr>
                        <a:t>ヨガ</a:t>
                      </a:r>
                      <a:endParaRPr kumimoji="1" lang="en-US" altLang="ja-JP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メイリオ"/>
                      </a:endParaRPr>
                    </a:p>
                    <a:p>
                      <a:pPr marL="0" marR="0" lvl="0" indent="0" algn="l" defTabSz="109069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メイリオ"/>
                        </a:rPr>
                        <a:t>Ｉｎ　ｍｉｍｉ</a:t>
                      </a:r>
                      <a:endParaRPr kumimoji="1" lang="en-US" altLang="ja-JP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メイリオ"/>
                      </a:endParaRPr>
                    </a:p>
                    <a:p>
                      <a:pPr marL="0" marR="0" lvl="0" indent="0" algn="l" defTabSz="109069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メイリオ"/>
                      </a:endParaRPr>
                    </a:p>
                    <a:p>
                      <a:pPr marL="0" marR="0" lvl="0" indent="0" algn="l" defTabSz="109069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メイリオ"/>
                      </a:endParaRPr>
                    </a:p>
                  </a:txBody>
                  <a:tcPr marL="109228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kumimoji="1" lang="ja-JP" alt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メイリオ"/>
                        </a:rPr>
                        <a:t>★①</a:t>
                      </a:r>
                      <a:endParaRPr kumimoji="1" lang="en-US" altLang="ja-JP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メイリオ"/>
                      </a:endParaRPr>
                    </a:p>
                    <a:p>
                      <a:pPr lvl="0" algn="l" fontAlgn="ctr"/>
                      <a:r>
                        <a:rPr kumimoji="1" lang="ja-JP" alt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メイリオ"/>
                        </a:rPr>
                        <a:t>月一講座</a:t>
                      </a:r>
                      <a:endParaRPr kumimoji="1" lang="en-US" altLang="ja-JP" sz="1600" b="1" i="0" u="none" strike="noStrike" kern="120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メイリオ"/>
                      </a:endParaRPr>
                    </a:p>
                    <a:p>
                      <a:pPr lvl="0" algn="l" fontAlgn="ctr"/>
                      <a:endParaRPr kumimoji="1" lang="en-US" altLang="ja-JP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メイリオ"/>
                      </a:endParaRPr>
                    </a:p>
                    <a:p>
                      <a:pPr lvl="0" algn="l" fontAlgn="ctr"/>
                      <a:endParaRPr kumimoji="1" lang="ja-JP" altLang="en-US" sz="8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メイリオ"/>
                      </a:endParaRPr>
                    </a:p>
                  </a:txBody>
                  <a:tcPr marL="109228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ja-JP" altLang="en-US" sz="1000" b="1" i="0" u="none" strike="noStrike" dirty="0">
                          <a:effectLst/>
                          <a:latin typeface="+mj-ea"/>
                          <a:ea typeface="+mj-ea"/>
                          <a:cs typeface="メイリオ"/>
                        </a:rPr>
                        <a:t>　</a:t>
                      </a:r>
                    </a:p>
                  </a:txBody>
                  <a:tcPr marL="109228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kumimoji="1" lang="ja-JP" altLang="en-US" sz="160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メイリオ"/>
                        </a:rPr>
                        <a:t>開催日</a:t>
                      </a:r>
                      <a:endParaRPr kumimoji="1" lang="en-US" altLang="ja-JP" sz="1600" b="1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メイリオ"/>
                      </a:endParaRPr>
                    </a:p>
                    <a:p>
                      <a:pPr lvl="0" algn="l" fontAlgn="ctr"/>
                      <a:endParaRPr kumimoji="1" lang="en-US" altLang="ja-JP" sz="1600" b="1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メイリオ"/>
                      </a:endParaRPr>
                    </a:p>
                    <a:p>
                      <a:pPr lvl="0" algn="l" fontAlgn="ctr"/>
                      <a:r>
                        <a:rPr lang="ja-JP" altLang="en-US" sz="1000" b="1" i="0" u="none" strike="noStrike" dirty="0">
                          <a:solidFill>
                            <a:srgbClr val="4B4B4B"/>
                          </a:solidFill>
                          <a:effectLst/>
                          <a:latin typeface="+mj-ea"/>
                          <a:ea typeface="+mj-ea"/>
                          <a:cs typeface="メイリオ"/>
                        </a:rPr>
                        <a:t>　</a:t>
                      </a:r>
                    </a:p>
                  </a:txBody>
                  <a:tcPr marL="109228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AD47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2624">
                <a:tc>
                  <a:txBody>
                    <a:bodyPr/>
                    <a:lstStyle/>
                    <a:p>
                      <a:pPr lvl="0" algn="l" fontAlgn="ctr"/>
                      <a:r>
                        <a:rPr lang="en-US" altLang="ja-JP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メイリオ"/>
                          <a:ea typeface="メイリオ"/>
                          <a:cs typeface="メイリオ"/>
                        </a:rPr>
                        <a:t>19</a:t>
                      </a:r>
                    </a:p>
                  </a:txBody>
                  <a:tcPr marL="109228" marR="0" marT="0" marB="0" anchor="ctr">
                    <a:lnL w="38100" cap="flat" cmpd="sng" algn="ctr">
                      <a:solidFill>
                        <a:srgbClr val="70AD47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en-US" altLang="ja-JP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メイリオ"/>
                          <a:ea typeface="メイリオ"/>
                          <a:cs typeface="メイリオ"/>
                        </a:rPr>
                        <a:t>20</a:t>
                      </a:r>
                    </a:p>
                  </a:txBody>
                  <a:tcPr marL="109228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en-US" altLang="ja-JP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メイリオ"/>
                          <a:ea typeface="メイリオ"/>
                          <a:cs typeface="メイリオ"/>
                        </a:rPr>
                        <a:t>21</a:t>
                      </a:r>
                    </a:p>
                  </a:txBody>
                  <a:tcPr marL="109228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en-US" altLang="ja-JP" sz="1800" b="1" i="0" u="none" strike="noStrike" dirty="0">
                          <a:effectLst/>
                          <a:latin typeface="メイリオ"/>
                          <a:ea typeface="メイリオ"/>
                          <a:cs typeface="メイリオ"/>
                        </a:rPr>
                        <a:t>22</a:t>
                      </a:r>
                    </a:p>
                  </a:txBody>
                  <a:tcPr marL="109228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en-US" altLang="ja-JP" sz="1800" b="1" i="0" u="none" strike="noStrike" dirty="0">
                          <a:effectLst/>
                          <a:latin typeface="メイリオ"/>
                          <a:ea typeface="メイリオ"/>
                          <a:cs typeface="メイリオ"/>
                        </a:rPr>
                        <a:t>23</a:t>
                      </a:r>
                    </a:p>
                  </a:txBody>
                  <a:tcPr marL="109228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en-US" altLang="ja-JP" sz="1800" b="1" i="0" u="none" strike="noStrike" dirty="0">
                          <a:effectLst/>
                          <a:latin typeface="メイリオ"/>
                          <a:ea typeface="メイリオ"/>
                          <a:cs typeface="メイリオ"/>
                        </a:rPr>
                        <a:t>24</a:t>
                      </a:r>
                    </a:p>
                  </a:txBody>
                  <a:tcPr marL="109228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en-US" altLang="ja-JP" sz="1800" b="1" i="0" u="none" strike="noStrike" dirty="0">
                          <a:solidFill>
                            <a:srgbClr val="0000FF"/>
                          </a:solidFill>
                          <a:effectLst/>
                          <a:latin typeface="メイリオ"/>
                          <a:ea typeface="メイリオ"/>
                          <a:cs typeface="メイリオ"/>
                        </a:rPr>
                        <a:t>25</a:t>
                      </a:r>
                    </a:p>
                  </a:txBody>
                  <a:tcPr marL="109228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AD47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31177">
                <a:tc>
                  <a:txBody>
                    <a:bodyPr/>
                    <a:lstStyle/>
                    <a:p>
                      <a:pPr lvl="0" algn="l" fontAlgn="ctr"/>
                      <a:r>
                        <a:rPr lang="ja-JP" altLang="en-US" sz="1000" b="1" i="0" u="none" strike="noStrike" dirty="0">
                          <a:effectLst/>
                          <a:latin typeface="+mj-ea"/>
                          <a:ea typeface="+mj-ea"/>
                          <a:cs typeface="メイリオ"/>
                        </a:rPr>
                        <a:t>　</a:t>
                      </a:r>
                    </a:p>
                  </a:txBody>
                  <a:tcPr marL="109228" marR="0" marT="0" marB="0" anchor="b">
                    <a:lnL w="38100" cap="flat" cmpd="sng" algn="ctr">
                      <a:solidFill>
                        <a:srgbClr val="70AD47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endParaRPr kumimoji="1" lang="ja-JP" altLang="en-US" sz="1050" b="1" i="0" u="none" strike="noStrike" kern="120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メイリオ"/>
                      </a:endParaRPr>
                    </a:p>
                  </a:txBody>
                  <a:tcPr marL="109228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kumimoji="1" lang="ja-JP" altLang="en-US" sz="160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メイリオ"/>
                        </a:rPr>
                        <a:t>お休み</a:t>
                      </a:r>
                      <a:endParaRPr kumimoji="1" lang="en-US" altLang="ja-JP" sz="1600" b="1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メイリオ"/>
                      </a:endParaRPr>
                    </a:p>
                    <a:p>
                      <a:pPr lvl="0" algn="l" fontAlgn="ctr"/>
                      <a:r>
                        <a:rPr kumimoji="1" lang="ja-JP" altLang="en-US" sz="160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メイリオ"/>
                        </a:rPr>
                        <a:t>（こもも）</a:t>
                      </a:r>
                      <a:endParaRPr kumimoji="1" lang="en-US" altLang="ja-JP" sz="1600" b="1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メイリオ"/>
                      </a:endParaRPr>
                    </a:p>
                    <a:p>
                      <a:pPr lvl="0" algn="l" fontAlgn="ctr"/>
                      <a:endParaRPr kumimoji="1" lang="en-US" altLang="ja-JP" sz="1050" b="1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メイリオ"/>
                      </a:endParaRPr>
                    </a:p>
                    <a:p>
                      <a:pPr lvl="0" algn="l" fontAlgn="ctr"/>
                      <a:endParaRPr kumimoji="1" lang="en-US" altLang="ja-JP" sz="1050" b="1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メイリオ"/>
                      </a:endParaRPr>
                    </a:p>
                  </a:txBody>
                  <a:tcPr marL="109228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686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+mn-ea"/>
                          <a:cs typeface="メイリオ"/>
                        </a:rPr>
                        <a:t>★②</a:t>
                      </a:r>
                      <a:endParaRPr kumimoji="1" lang="en-US" altLang="ja-JP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+mn-ea"/>
                        <a:cs typeface="メイリオ"/>
                      </a:endParaRPr>
                    </a:p>
                    <a:p>
                      <a:pPr marL="0" marR="0" lvl="0" indent="0" algn="l" defTabSz="685686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+mn-ea"/>
                          <a:cs typeface="メイリオ"/>
                        </a:rPr>
                        <a:t>まんぼうの日</a:t>
                      </a:r>
                      <a:endParaRPr kumimoji="1" lang="en-US" altLang="ja-JP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+mn-ea"/>
                        <a:cs typeface="メイリオ"/>
                      </a:endParaRPr>
                    </a:p>
                    <a:p>
                      <a:pPr marL="0" marR="0" lvl="0" indent="0" algn="l" defTabSz="685686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メイリオ"/>
                      </a:endParaRPr>
                    </a:p>
                  </a:txBody>
                  <a:tcPr marL="109228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686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+mn-ea"/>
                        <a:cs typeface="メイリオ"/>
                      </a:endParaRPr>
                    </a:p>
                  </a:txBody>
                  <a:tcPr marL="109228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686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+mn-ea"/>
                        <a:cs typeface="メイリオ"/>
                      </a:endParaRPr>
                    </a:p>
                  </a:txBody>
                  <a:tcPr marL="109228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ja-JP" altLang="en-US" sz="1000" b="1" i="0" u="none" strike="noStrike" dirty="0">
                          <a:solidFill>
                            <a:srgbClr val="4B4B4B"/>
                          </a:solidFill>
                          <a:effectLst/>
                          <a:latin typeface="+mj-ea"/>
                          <a:ea typeface="+mj-ea"/>
                          <a:cs typeface="メイリオ"/>
                        </a:rPr>
                        <a:t>　</a:t>
                      </a:r>
                    </a:p>
                  </a:txBody>
                  <a:tcPr marL="109228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AD47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4179">
                <a:tc>
                  <a:txBody>
                    <a:bodyPr/>
                    <a:lstStyle/>
                    <a:p>
                      <a:pPr lvl="0" algn="l" fontAlgn="ctr"/>
                      <a:r>
                        <a:rPr lang="en-US" altLang="ja-JP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メイリオ"/>
                          <a:ea typeface="メイリオ"/>
                          <a:cs typeface="メイリオ"/>
                        </a:rPr>
                        <a:t>26</a:t>
                      </a:r>
                    </a:p>
                  </a:txBody>
                  <a:tcPr marL="109228" marR="0" marT="0" marB="0" anchor="ctr">
                    <a:lnL w="38100" cap="flat" cmpd="sng" algn="ctr">
                      <a:solidFill>
                        <a:srgbClr val="70AD47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en-US" altLang="ja-JP" sz="1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メイリオ"/>
                          <a:ea typeface="メイリオ"/>
                          <a:cs typeface="メイリオ"/>
                        </a:rPr>
                        <a:t>27</a:t>
                      </a:r>
                    </a:p>
                  </a:txBody>
                  <a:tcPr marL="109228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9069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メイリオ"/>
                          <a:ea typeface="メイリオ"/>
                          <a:cs typeface="メイリオ"/>
                        </a:rPr>
                        <a:t>28</a:t>
                      </a:r>
                    </a:p>
                  </a:txBody>
                  <a:tcPr marL="109228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9069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メイリオ"/>
                          <a:ea typeface="メイリオ"/>
                          <a:cs typeface="メイリオ"/>
                        </a:rPr>
                        <a:t>29</a:t>
                      </a:r>
                    </a:p>
                  </a:txBody>
                  <a:tcPr marL="109228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en-US" altLang="ja-JP" sz="1800" b="1" i="0" u="none" strike="noStrike" dirty="0">
                          <a:effectLst/>
                          <a:latin typeface="メイリオ"/>
                          <a:ea typeface="メイリオ"/>
                          <a:cs typeface="メイリオ"/>
                        </a:rPr>
                        <a:t>30</a:t>
                      </a:r>
                    </a:p>
                  </a:txBody>
                  <a:tcPr marL="109228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9069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メイリオ"/>
                          <a:ea typeface="メイリオ"/>
                          <a:cs typeface="メイリオ"/>
                        </a:rPr>
                        <a:t>31</a:t>
                      </a:r>
                    </a:p>
                  </a:txBody>
                  <a:tcPr marL="109228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endParaRPr lang="en-US" altLang="ja-JP" sz="1800" b="1" i="0" u="none" strike="noStrike" dirty="0">
                        <a:solidFill>
                          <a:srgbClr val="0000FF"/>
                        </a:solidFill>
                        <a:effectLst/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 marL="109228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AD47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931177">
                <a:tc>
                  <a:txBody>
                    <a:bodyPr/>
                    <a:lstStyle/>
                    <a:p>
                      <a:pPr lvl="0" algn="l" fontAlgn="ctr"/>
                      <a:r>
                        <a:rPr lang="ja-JP" altLang="en-US" sz="1000" b="1" i="0" u="none" strike="noStrike" dirty="0">
                          <a:effectLst/>
                          <a:latin typeface="+mj-ea"/>
                          <a:ea typeface="+mj-ea"/>
                          <a:cs typeface="メイリオ"/>
                        </a:rPr>
                        <a:t>　</a:t>
                      </a:r>
                    </a:p>
                  </a:txBody>
                  <a:tcPr marL="109228" marR="0" marT="0" marB="0" anchor="b">
                    <a:lnL w="38100" cap="flat" cmpd="sng" algn="ctr">
                      <a:solidFill>
                        <a:srgbClr val="70AD47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70AD47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endParaRPr kumimoji="1" lang="en-US" altLang="ja-JP" sz="1600" b="1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メイリオ"/>
                      </a:endParaRPr>
                    </a:p>
                    <a:p>
                      <a:pPr lvl="0" algn="l" fontAlgn="ctr"/>
                      <a:endParaRPr kumimoji="1" lang="en-US" altLang="ja-JP" sz="1600" b="1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メイリオ"/>
                      </a:endParaRPr>
                    </a:p>
                    <a:p>
                      <a:pPr lvl="0" algn="l" fontAlgn="ctr"/>
                      <a:endParaRPr kumimoji="1" lang="en-US" altLang="ja-JP" sz="1600" b="1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メイリオ"/>
                      </a:endParaRPr>
                    </a:p>
                    <a:p>
                      <a:pPr marL="0" marR="0" lvl="0" indent="0" algn="l" defTabSz="685686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+mn-ea"/>
                        <a:cs typeface="メイリオ"/>
                      </a:endParaRPr>
                    </a:p>
                  </a:txBody>
                  <a:tcPr marL="109228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70AD47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endParaRPr kumimoji="1" lang="en-US" altLang="ja-JP" sz="1600" b="1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メイリオ"/>
                      </a:endParaRPr>
                    </a:p>
                    <a:p>
                      <a:pPr lvl="0" algn="l" fontAlgn="ctr"/>
                      <a:endParaRPr kumimoji="1" lang="en-US" altLang="ja-JP" sz="1600" b="1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メイリオ"/>
                      </a:endParaRPr>
                    </a:p>
                    <a:p>
                      <a:pPr lvl="0" algn="l" fontAlgn="ctr"/>
                      <a:endParaRPr kumimoji="1" lang="en-US" altLang="ja-JP" sz="1000" b="1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メイリオ"/>
                      </a:endParaRPr>
                    </a:p>
                    <a:p>
                      <a:pPr lvl="0" algn="l" fontAlgn="ctr"/>
                      <a:endParaRPr kumimoji="1" lang="en-US" altLang="ja-JP" sz="1000" b="1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メイリオ"/>
                      </a:endParaRPr>
                    </a:p>
                    <a:p>
                      <a:pPr lvl="0" algn="l" fontAlgn="ctr"/>
                      <a:r>
                        <a:rPr lang="ja-JP" altLang="en-US" sz="1000" b="1" i="0" u="none" strike="noStrike" dirty="0">
                          <a:effectLst/>
                          <a:latin typeface="+mj-ea"/>
                          <a:ea typeface="+mj-ea"/>
                          <a:cs typeface="メイリオ"/>
                        </a:rPr>
                        <a:t>　</a:t>
                      </a:r>
                    </a:p>
                  </a:txBody>
                  <a:tcPr marL="109228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70AD47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686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メイリオ"/>
                      </a:endParaRPr>
                    </a:p>
                  </a:txBody>
                  <a:tcPr marL="109228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70AD47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686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+mn-ea"/>
                        <a:cs typeface="メイリオ"/>
                      </a:endParaRPr>
                    </a:p>
                  </a:txBody>
                  <a:tcPr marL="109228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70AD47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686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+mn-ea"/>
                          <a:cs typeface="メイリオ"/>
                        </a:rPr>
                        <a:t>★③</a:t>
                      </a:r>
                      <a:endParaRPr kumimoji="1" lang="en-US" altLang="ja-JP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+mn-ea"/>
                        <a:cs typeface="メイリオ"/>
                      </a:endParaRPr>
                    </a:p>
                    <a:p>
                      <a:pPr marL="0" marR="0" lvl="0" indent="0" algn="l" defTabSz="685686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+mn-ea"/>
                          <a:cs typeface="メイリオ"/>
                        </a:rPr>
                        <a:t>まっちゃん講座</a:t>
                      </a:r>
                      <a:endParaRPr kumimoji="1" lang="en-US" altLang="ja-JP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+mn-ea"/>
                        <a:cs typeface="メイリオ"/>
                      </a:endParaRPr>
                    </a:p>
                    <a:p>
                      <a:pPr marL="0" marR="0" lvl="0" indent="0" algn="l" defTabSz="685686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+mn-ea"/>
                          <a:cs typeface="メイリオ"/>
                        </a:rPr>
                        <a:t>その②</a:t>
                      </a:r>
                      <a:endParaRPr kumimoji="1" lang="en-US" altLang="ja-JP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+mn-ea"/>
                        <a:cs typeface="メイリオ"/>
                      </a:endParaRPr>
                    </a:p>
                  </a:txBody>
                  <a:tcPr marL="109228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70AD47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ja-JP" altLang="en-US" sz="1000" b="1" i="0" u="none" strike="noStrike" dirty="0">
                          <a:solidFill>
                            <a:srgbClr val="4B4B4B"/>
                          </a:solidFill>
                          <a:effectLst/>
                          <a:latin typeface="+mj-ea"/>
                          <a:ea typeface="+mj-ea"/>
                          <a:cs typeface="メイリオ"/>
                        </a:rPr>
                        <a:t>　</a:t>
                      </a:r>
                    </a:p>
                  </a:txBody>
                  <a:tcPr marL="109228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AD47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70AD47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3" name="吹き出し: 角を丸めた四角形 12">
            <a:extLst>
              <a:ext uri="{FF2B5EF4-FFF2-40B4-BE49-F238E27FC236}">
                <a16:creationId xmlns:a16="http://schemas.microsoft.com/office/drawing/2014/main" id="{75F731E0-6556-490D-8C75-E17FCC9905D8}"/>
              </a:ext>
            </a:extLst>
          </p:cNvPr>
          <p:cNvSpPr/>
          <p:nvPr/>
        </p:nvSpPr>
        <p:spPr>
          <a:xfrm>
            <a:off x="3889722" y="6863447"/>
            <a:ext cx="636882" cy="449573"/>
          </a:xfrm>
          <a:prstGeom prst="wedgeRoundRectCallout">
            <a:avLst>
              <a:gd name="adj1" fmla="val -82235"/>
              <a:gd name="adj2" fmla="val 18477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F9036CC-EA6C-493F-A0DA-45F0A3A656BE}"/>
              </a:ext>
            </a:extLst>
          </p:cNvPr>
          <p:cNvSpPr txBox="1"/>
          <p:nvPr/>
        </p:nvSpPr>
        <p:spPr>
          <a:xfrm>
            <a:off x="3889722" y="6910040"/>
            <a:ext cx="823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11:15</a:t>
            </a:r>
            <a:r>
              <a:rPr lang="ja-JP" altLang="en-US" sz="1200" dirty="0"/>
              <a:t>～</a:t>
            </a:r>
            <a:r>
              <a:rPr lang="en-US" altLang="ja-JP" sz="1200" dirty="0"/>
              <a:t>11:45</a:t>
            </a:r>
          </a:p>
        </p:txBody>
      </p:sp>
      <p:sp>
        <p:nvSpPr>
          <p:cNvPr id="16" name="吹き出し: 角を丸めた四角形 15">
            <a:extLst>
              <a:ext uri="{FF2B5EF4-FFF2-40B4-BE49-F238E27FC236}">
                <a16:creationId xmlns:a16="http://schemas.microsoft.com/office/drawing/2014/main" id="{7D4C419D-FDC9-4E1F-9C73-D8E9D9FF8EA6}"/>
              </a:ext>
            </a:extLst>
          </p:cNvPr>
          <p:cNvSpPr/>
          <p:nvPr/>
        </p:nvSpPr>
        <p:spPr>
          <a:xfrm>
            <a:off x="4831485" y="5584616"/>
            <a:ext cx="619041" cy="491893"/>
          </a:xfrm>
          <a:prstGeom prst="wedgeRoundRectCallout">
            <a:avLst>
              <a:gd name="adj1" fmla="val -73944"/>
              <a:gd name="adj2" fmla="val -51674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246D426-0B23-42EB-AD0C-CBB77AEBB02F}"/>
              </a:ext>
            </a:extLst>
          </p:cNvPr>
          <p:cNvSpPr txBox="1"/>
          <p:nvPr/>
        </p:nvSpPr>
        <p:spPr>
          <a:xfrm>
            <a:off x="4818933" y="5614844"/>
            <a:ext cx="7820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13:30</a:t>
            </a:r>
            <a:r>
              <a:rPr lang="ja-JP" altLang="en-US" sz="1200" dirty="0"/>
              <a:t>～</a:t>
            </a:r>
            <a:r>
              <a:rPr lang="en-US" altLang="ja-JP" sz="1200" dirty="0"/>
              <a:t>14:30</a:t>
            </a:r>
          </a:p>
        </p:txBody>
      </p:sp>
      <p:sp>
        <p:nvSpPr>
          <p:cNvPr id="11" name="吹き出し: 角を丸めた四角形 10">
            <a:extLst>
              <a:ext uri="{FF2B5EF4-FFF2-40B4-BE49-F238E27FC236}">
                <a16:creationId xmlns:a16="http://schemas.microsoft.com/office/drawing/2014/main" id="{EA5EE404-7E4C-4073-BFF4-FD9CF324B599}"/>
              </a:ext>
            </a:extLst>
          </p:cNvPr>
          <p:cNvSpPr/>
          <p:nvPr/>
        </p:nvSpPr>
        <p:spPr>
          <a:xfrm>
            <a:off x="4094169" y="8198748"/>
            <a:ext cx="619041" cy="474244"/>
          </a:xfrm>
          <a:prstGeom prst="wedgeRoundRectCallout">
            <a:avLst>
              <a:gd name="adj1" fmla="val 71695"/>
              <a:gd name="adj2" fmla="val -13950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1F34A27-46AE-413E-AD96-129404BB99BA}"/>
              </a:ext>
            </a:extLst>
          </p:cNvPr>
          <p:cNvSpPr txBox="1"/>
          <p:nvPr/>
        </p:nvSpPr>
        <p:spPr>
          <a:xfrm>
            <a:off x="4094169" y="8198748"/>
            <a:ext cx="7820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10:30</a:t>
            </a:r>
            <a:r>
              <a:rPr lang="ja-JP" altLang="en-US" sz="1200" dirty="0"/>
              <a:t>～</a:t>
            </a:r>
            <a:r>
              <a:rPr lang="en-US" altLang="ja-JP" sz="1200" dirty="0"/>
              <a:t>11:30</a:t>
            </a:r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C5838FA6-EE6B-47E9-BA4C-E4CA044AF2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607" y="741072"/>
            <a:ext cx="152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60918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1.pptx" id="{D8CEF92E-E621-4889-A2C4-D44EA4896D94}" vid="{7BA0B976-7AA0-4750-86DE-53A6EBAC7E7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</TotalTime>
  <Words>215</Words>
  <Application>Microsoft Office PowerPoint</Application>
  <PresentationFormat>ワイド画面</PresentationFormat>
  <Paragraphs>99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HGSｺﾞｼｯｸE</vt:lpstr>
      <vt:lpstr>ＭＳ Ｐゴシック</vt:lpstr>
      <vt:lpstr>メイリオ</vt:lpstr>
      <vt:lpstr>Arial</vt:lpstr>
      <vt:lpstr>Calibri</vt:lpstr>
      <vt:lpstr>Verdana Pro Cond Black</vt:lpstr>
      <vt:lpstr>1_Office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community house momo</dc:creator>
  <cp:lastModifiedBy>community house momo</cp:lastModifiedBy>
  <cp:revision>67</cp:revision>
  <cp:lastPrinted>2019-12-21T04:47:17Z</cp:lastPrinted>
  <dcterms:created xsi:type="dcterms:W3CDTF">2019-03-26T05:02:41Z</dcterms:created>
  <dcterms:modified xsi:type="dcterms:W3CDTF">2019-12-21T05:08:47Z</dcterms:modified>
</cp:coreProperties>
</file>