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59" r:id="rId2"/>
  </p:sldIdLst>
  <p:sldSz cx="10907713" cy="7781925"/>
  <p:notesSz cx="10018713" cy="688816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51">
          <p15:clr>
            <a:srgbClr val="A4A3A4"/>
          </p15:clr>
        </p15:guide>
        <p15:guide id="2" pos="343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7385"/>
    <a:srgbClr val="84D16B"/>
    <a:srgbClr val="DD7669"/>
    <a:srgbClr val="DAAD98"/>
    <a:srgbClr val="F5A1AD"/>
    <a:srgbClr val="AE4E4E"/>
    <a:srgbClr val="7D0000"/>
    <a:srgbClr val="896545"/>
    <a:srgbClr val="39482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中間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0A1B5D5-9B99-4C35-A422-299274C87663}" styleName="中間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中間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濃色 2 - アクセント 5/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8413" autoAdjust="0"/>
  </p:normalViewPr>
  <p:slideViewPr>
    <p:cSldViewPr snapToGrid="0">
      <p:cViewPr varScale="1">
        <p:scale>
          <a:sx n="75" d="100"/>
          <a:sy n="75" d="100"/>
        </p:scale>
        <p:origin x="840" y="66"/>
      </p:cViewPr>
      <p:guideLst>
        <p:guide orient="horz" pos="2451"/>
        <p:guide pos="34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341442" cy="345604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74956" y="1"/>
            <a:ext cx="4341442" cy="345604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2019/12/21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79788" y="860425"/>
            <a:ext cx="3259137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5" tIns="46227" rIns="92455" bIns="4622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01872" y="3314929"/>
            <a:ext cx="8014970" cy="2712214"/>
          </a:xfrm>
          <a:prstGeom prst="rect">
            <a:avLst/>
          </a:prstGeom>
        </p:spPr>
        <p:txBody>
          <a:bodyPr vert="horz" lIns="92455" tIns="46227" rIns="92455" bIns="4622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6542562"/>
            <a:ext cx="4341442" cy="345603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74956" y="6542562"/>
            <a:ext cx="4341442" cy="345603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700"/>
          <p:cNvGrpSpPr/>
          <p:nvPr userDrawn="1"/>
        </p:nvGrpSpPr>
        <p:grpSpPr>
          <a:xfrm>
            <a:off x="216000" y="216000"/>
            <a:ext cx="10476000" cy="7344000"/>
            <a:chOff x="3074988" y="3297238"/>
            <a:chExt cx="4700588" cy="3336924"/>
          </a:xfrm>
        </p:grpSpPr>
        <p:sp>
          <p:nvSpPr>
            <p:cNvPr id="12" name="Freeform 299"/>
            <p:cNvSpPr>
              <a:spLocks/>
            </p:cNvSpPr>
            <p:nvPr/>
          </p:nvSpPr>
          <p:spPr bwMode="auto">
            <a:xfrm>
              <a:off x="3081338" y="6427787"/>
              <a:ext cx="58738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8"/>
                </a:cxn>
                <a:cxn ang="0">
                  <a:pos x="53" y="34"/>
                </a:cxn>
                <a:cxn ang="0">
                  <a:pos x="63" y="50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1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2"/>
                </a:cxn>
                <a:cxn ang="0">
                  <a:pos x="61" y="101"/>
                </a:cxn>
                <a:cxn ang="0">
                  <a:pos x="47" y="115"/>
                </a:cxn>
                <a:cxn ang="0">
                  <a:pos x="40" y="122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2"/>
                </a:cxn>
                <a:cxn ang="0">
                  <a:pos x="30" y="117"/>
                </a:cxn>
                <a:cxn ang="0">
                  <a:pos x="14" y="102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2" y="80"/>
                </a:cxn>
                <a:cxn ang="0">
                  <a:pos x="0" y="74"/>
                </a:cxn>
                <a:cxn ang="0">
                  <a:pos x="2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7"/>
                </a:cxn>
                <a:cxn ang="0">
                  <a:pos x="30" y="20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8"/>
                  </a:lnTo>
                  <a:lnTo>
                    <a:pt x="53" y="34"/>
                  </a:lnTo>
                  <a:lnTo>
                    <a:pt x="63" y="50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1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2"/>
                  </a:lnTo>
                  <a:lnTo>
                    <a:pt x="61" y="101"/>
                  </a:lnTo>
                  <a:lnTo>
                    <a:pt x="47" y="115"/>
                  </a:lnTo>
                  <a:lnTo>
                    <a:pt x="40" y="122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2"/>
                  </a:lnTo>
                  <a:lnTo>
                    <a:pt x="30" y="117"/>
                  </a:lnTo>
                  <a:lnTo>
                    <a:pt x="14" y="102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2" y="80"/>
                  </a:lnTo>
                  <a:lnTo>
                    <a:pt x="0" y="74"/>
                  </a:lnTo>
                  <a:lnTo>
                    <a:pt x="2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7"/>
                  </a:lnTo>
                  <a:lnTo>
                    <a:pt x="30" y="20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Freeform 300"/>
            <p:cNvSpPr>
              <a:spLocks/>
            </p:cNvSpPr>
            <p:nvPr/>
          </p:nvSpPr>
          <p:spPr bwMode="auto">
            <a:xfrm>
              <a:off x="3081338" y="6307137"/>
              <a:ext cx="58738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2" y="16"/>
                </a:cxn>
                <a:cxn ang="0">
                  <a:pos x="53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3"/>
                </a:cxn>
                <a:cxn ang="0">
                  <a:pos x="74" y="70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0"/>
                </a:cxn>
                <a:cxn ang="0">
                  <a:pos x="61" y="98"/>
                </a:cxn>
                <a:cxn ang="0">
                  <a:pos x="47" y="114"/>
                </a:cxn>
                <a:cxn ang="0">
                  <a:pos x="40" y="120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0"/>
                </a:cxn>
                <a:cxn ang="0">
                  <a:pos x="30" y="114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3"/>
                </a:cxn>
                <a:cxn ang="0">
                  <a:pos x="2" y="77"/>
                </a:cxn>
                <a:cxn ang="0">
                  <a:pos x="0" y="72"/>
                </a:cxn>
                <a:cxn ang="0">
                  <a:pos x="2" y="67"/>
                </a:cxn>
                <a:cxn ang="0">
                  <a:pos x="3" y="60"/>
                </a:cxn>
                <a:cxn ang="0">
                  <a:pos x="3" y="60"/>
                </a:cxn>
                <a:cxn ang="0">
                  <a:pos x="10" y="49"/>
                </a:cxn>
                <a:cxn ang="0">
                  <a:pos x="19" y="35"/>
                </a:cxn>
                <a:cxn ang="0">
                  <a:pos x="30" y="17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7"/>
                  </a:lnTo>
                  <a:lnTo>
                    <a:pt x="42" y="16"/>
                  </a:lnTo>
                  <a:lnTo>
                    <a:pt x="53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3"/>
                  </a:lnTo>
                  <a:lnTo>
                    <a:pt x="74" y="70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0"/>
                  </a:lnTo>
                  <a:lnTo>
                    <a:pt x="61" y="98"/>
                  </a:lnTo>
                  <a:lnTo>
                    <a:pt x="47" y="114"/>
                  </a:lnTo>
                  <a:lnTo>
                    <a:pt x="40" y="120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0"/>
                  </a:lnTo>
                  <a:lnTo>
                    <a:pt x="30" y="114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3"/>
                  </a:lnTo>
                  <a:lnTo>
                    <a:pt x="2" y="77"/>
                  </a:lnTo>
                  <a:lnTo>
                    <a:pt x="0" y="72"/>
                  </a:lnTo>
                  <a:lnTo>
                    <a:pt x="2" y="67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10" y="49"/>
                  </a:lnTo>
                  <a:lnTo>
                    <a:pt x="19" y="35"/>
                  </a:lnTo>
                  <a:lnTo>
                    <a:pt x="30" y="17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Freeform 301"/>
            <p:cNvSpPr>
              <a:spLocks/>
            </p:cNvSpPr>
            <p:nvPr/>
          </p:nvSpPr>
          <p:spPr bwMode="auto">
            <a:xfrm>
              <a:off x="3081338" y="6186487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8"/>
                </a:cxn>
                <a:cxn ang="0">
                  <a:pos x="42" y="17"/>
                </a:cxn>
                <a:cxn ang="0">
                  <a:pos x="53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0"/>
                </a:cxn>
                <a:cxn ang="0">
                  <a:pos x="74" y="75"/>
                </a:cxn>
                <a:cxn ang="0">
                  <a:pos x="72" y="81"/>
                </a:cxn>
                <a:cxn ang="0">
                  <a:pos x="69" y="91"/>
                </a:cxn>
                <a:cxn ang="0">
                  <a:pos x="61" y="100"/>
                </a:cxn>
                <a:cxn ang="0">
                  <a:pos x="47" y="114"/>
                </a:cxn>
                <a:cxn ang="0">
                  <a:pos x="40" y="121"/>
                </a:cxn>
                <a:cxn ang="0">
                  <a:pos x="39" y="126"/>
                </a:cxn>
                <a:cxn ang="0">
                  <a:pos x="39" y="126"/>
                </a:cxn>
                <a:cxn ang="0">
                  <a:pos x="35" y="121"/>
                </a:cxn>
                <a:cxn ang="0">
                  <a:pos x="30" y="114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7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10" y="51"/>
                </a:cxn>
                <a:cxn ang="0">
                  <a:pos x="19" y="35"/>
                </a:cxn>
                <a:cxn ang="0">
                  <a:pos x="30" y="19"/>
                </a:cxn>
                <a:cxn ang="0">
                  <a:pos x="33" y="8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6">
                  <a:moveTo>
                    <a:pt x="35" y="0"/>
                  </a:moveTo>
                  <a:lnTo>
                    <a:pt x="35" y="0"/>
                  </a:lnTo>
                  <a:lnTo>
                    <a:pt x="39" y="8"/>
                  </a:lnTo>
                  <a:lnTo>
                    <a:pt x="42" y="17"/>
                  </a:lnTo>
                  <a:lnTo>
                    <a:pt x="53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0"/>
                  </a:lnTo>
                  <a:lnTo>
                    <a:pt x="74" y="75"/>
                  </a:lnTo>
                  <a:lnTo>
                    <a:pt x="72" y="81"/>
                  </a:lnTo>
                  <a:lnTo>
                    <a:pt x="69" y="91"/>
                  </a:lnTo>
                  <a:lnTo>
                    <a:pt x="61" y="100"/>
                  </a:lnTo>
                  <a:lnTo>
                    <a:pt x="47" y="114"/>
                  </a:lnTo>
                  <a:lnTo>
                    <a:pt x="40" y="121"/>
                  </a:lnTo>
                  <a:lnTo>
                    <a:pt x="39" y="126"/>
                  </a:lnTo>
                  <a:lnTo>
                    <a:pt x="39" y="126"/>
                  </a:lnTo>
                  <a:lnTo>
                    <a:pt x="35" y="121"/>
                  </a:lnTo>
                  <a:lnTo>
                    <a:pt x="30" y="114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7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10" y="51"/>
                  </a:lnTo>
                  <a:lnTo>
                    <a:pt x="19" y="35"/>
                  </a:lnTo>
                  <a:lnTo>
                    <a:pt x="30" y="19"/>
                  </a:lnTo>
                  <a:lnTo>
                    <a:pt x="33" y="8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Freeform 302"/>
            <p:cNvSpPr>
              <a:spLocks/>
            </p:cNvSpPr>
            <p:nvPr/>
          </p:nvSpPr>
          <p:spPr bwMode="auto">
            <a:xfrm>
              <a:off x="3081338" y="6064250"/>
              <a:ext cx="58738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8"/>
                </a:cxn>
                <a:cxn ang="0">
                  <a:pos x="53" y="36"/>
                </a:cxn>
                <a:cxn ang="0">
                  <a:pos x="63" y="50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6"/>
                </a:cxn>
                <a:cxn ang="0">
                  <a:pos x="74" y="73"/>
                </a:cxn>
                <a:cxn ang="0">
                  <a:pos x="74" y="78"/>
                </a:cxn>
                <a:cxn ang="0">
                  <a:pos x="72" y="83"/>
                </a:cxn>
                <a:cxn ang="0">
                  <a:pos x="69" y="92"/>
                </a:cxn>
                <a:cxn ang="0">
                  <a:pos x="61" y="101"/>
                </a:cxn>
                <a:cxn ang="0">
                  <a:pos x="47" y="115"/>
                </a:cxn>
                <a:cxn ang="0">
                  <a:pos x="40" y="122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2"/>
                </a:cxn>
                <a:cxn ang="0">
                  <a:pos x="30" y="117"/>
                </a:cxn>
                <a:cxn ang="0">
                  <a:pos x="14" y="103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2" y="80"/>
                </a:cxn>
                <a:cxn ang="0">
                  <a:pos x="0" y="74"/>
                </a:cxn>
                <a:cxn ang="0">
                  <a:pos x="2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2"/>
                </a:cxn>
                <a:cxn ang="0">
                  <a:pos x="19" y="37"/>
                </a:cxn>
                <a:cxn ang="0">
                  <a:pos x="30" y="20"/>
                </a:cxn>
                <a:cxn ang="0">
                  <a:pos x="33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8"/>
                  </a:lnTo>
                  <a:lnTo>
                    <a:pt x="53" y="36"/>
                  </a:lnTo>
                  <a:lnTo>
                    <a:pt x="63" y="50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6"/>
                  </a:lnTo>
                  <a:lnTo>
                    <a:pt x="74" y="73"/>
                  </a:lnTo>
                  <a:lnTo>
                    <a:pt x="74" y="78"/>
                  </a:lnTo>
                  <a:lnTo>
                    <a:pt x="72" y="83"/>
                  </a:lnTo>
                  <a:lnTo>
                    <a:pt x="69" y="92"/>
                  </a:lnTo>
                  <a:lnTo>
                    <a:pt x="61" y="101"/>
                  </a:lnTo>
                  <a:lnTo>
                    <a:pt x="47" y="115"/>
                  </a:lnTo>
                  <a:lnTo>
                    <a:pt x="40" y="122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2"/>
                  </a:lnTo>
                  <a:lnTo>
                    <a:pt x="30" y="117"/>
                  </a:lnTo>
                  <a:lnTo>
                    <a:pt x="14" y="103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2" y="80"/>
                  </a:lnTo>
                  <a:lnTo>
                    <a:pt x="0" y="74"/>
                  </a:lnTo>
                  <a:lnTo>
                    <a:pt x="2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2"/>
                  </a:lnTo>
                  <a:lnTo>
                    <a:pt x="19" y="37"/>
                  </a:lnTo>
                  <a:lnTo>
                    <a:pt x="30" y="20"/>
                  </a:lnTo>
                  <a:lnTo>
                    <a:pt x="33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Freeform 303"/>
            <p:cNvSpPr>
              <a:spLocks/>
            </p:cNvSpPr>
            <p:nvPr/>
          </p:nvSpPr>
          <p:spPr bwMode="auto">
            <a:xfrm>
              <a:off x="3081338" y="5945187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6"/>
                </a:cxn>
                <a:cxn ang="0">
                  <a:pos x="53" y="34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0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2"/>
                </a:cxn>
                <a:cxn ang="0">
                  <a:pos x="61" y="99"/>
                </a:cxn>
                <a:cxn ang="0">
                  <a:pos x="47" y="115"/>
                </a:cxn>
                <a:cxn ang="0">
                  <a:pos x="40" y="120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2"/>
                </a:cxn>
                <a:cxn ang="0">
                  <a:pos x="30" y="115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5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5"/>
                </a:cxn>
                <a:cxn ang="0">
                  <a:pos x="30" y="18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6"/>
                  </a:lnTo>
                  <a:lnTo>
                    <a:pt x="53" y="34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0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2"/>
                  </a:lnTo>
                  <a:lnTo>
                    <a:pt x="61" y="99"/>
                  </a:lnTo>
                  <a:lnTo>
                    <a:pt x="47" y="115"/>
                  </a:lnTo>
                  <a:lnTo>
                    <a:pt x="40" y="120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2"/>
                  </a:lnTo>
                  <a:lnTo>
                    <a:pt x="30" y="115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5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5"/>
                  </a:lnTo>
                  <a:lnTo>
                    <a:pt x="30" y="18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Freeform 304"/>
            <p:cNvSpPr>
              <a:spLocks/>
            </p:cNvSpPr>
            <p:nvPr/>
          </p:nvSpPr>
          <p:spPr bwMode="auto">
            <a:xfrm>
              <a:off x="3081338" y="5822950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7"/>
                </a:cxn>
                <a:cxn ang="0">
                  <a:pos x="53" y="33"/>
                </a:cxn>
                <a:cxn ang="0">
                  <a:pos x="63" y="49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5"/>
                </a:cxn>
                <a:cxn ang="0">
                  <a:pos x="74" y="70"/>
                </a:cxn>
                <a:cxn ang="0">
                  <a:pos x="74" y="77"/>
                </a:cxn>
                <a:cxn ang="0">
                  <a:pos x="72" y="83"/>
                </a:cxn>
                <a:cxn ang="0">
                  <a:pos x="69" y="91"/>
                </a:cxn>
                <a:cxn ang="0">
                  <a:pos x="61" y="100"/>
                </a:cxn>
                <a:cxn ang="0">
                  <a:pos x="47" y="114"/>
                </a:cxn>
                <a:cxn ang="0">
                  <a:pos x="40" y="121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1"/>
                </a:cxn>
                <a:cxn ang="0">
                  <a:pos x="30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9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10" y="51"/>
                </a:cxn>
                <a:cxn ang="0">
                  <a:pos x="19" y="37"/>
                </a:cxn>
                <a:cxn ang="0">
                  <a:pos x="30" y="19"/>
                </a:cxn>
                <a:cxn ang="0">
                  <a:pos x="33" y="10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7"/>
                  </a:lnTo>
                  <a:lnTo>
                    <a:pt x="53" y="33"/>
                  </a:lnTo>
                  <a:lnTo>
                    <a:pt x="63" y="49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5"/>
                  </a:lnTo>
                  <a:lnTo>
                    <a:pt x="74" y="70"/>
                  </a:lnTo>
                  <a:lnTo>
                    <a:pt x="74" y="77"/>
                  </a:lnTo>
                  <a:lnTo>
                    <a:pt x="72" y="83"/>
                  </a:lnTo>
                  <a:lnTo>
                    <a:pt x="69" y="91"/>
                  </a:lnTo>
                  <a:lnTo>
                    <a:pt x="61" y="100"/>
                  </a:lnTo>
                  <a:lnTo>
                    <a:pt x="47" y="114"/>
                  </a:lnTo>
                  <a:lnTo>
                    <a:pt x="40" y="121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1"/>
                  </a:lnTo>
                  <a:lnTo>
                    <a:pt x="30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9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10" y="51"/>
                  </a:lnTo>
                  <a:lnTo>
                    <a:pt x="19" y="37"/>
                  </a:lnTo>
                  <a:lnTo>
                    <a:pt x="30" y="19"/>
                  </a:lnTo>
                  <a:lnTo>
                    <a:pt x="33" y="10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Freeform 305"/>
            <p:cNvSpPr>
              <a:spLocks/>
            </p:cNvSpPr>
            <p:nvPr/>
          </p:nvSpPr>
          <p:spPr bwMode="auto">
            <a:xfrm>
              <a:off x="3081338" y="5702300"/>
              <a:ext cx="58738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2" y="16"/>
                </a:cxn>
                <a:cxn ang="0">
                  <a:pos x="53" y="34"/>
                </a:cxn>
                <a:cxn ang="0">
                  <a:pos x="63" y="48"/>
                </a:cxn>
                <a:cxn ang="0">
                  <a:pos x="70" y="59"/>
                </a:cxn>
                <a:cxn ang="0">
                  <a:pos x="70" y="59"/>
                </a:cxn>
                <a:cxn ang="0">
                  <a:pos x="72" y="64"/>
                </a:cxn>
                <a:cxn ang="0">
                  <a:pos x="74" y="71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0"/>
                </a:cxn>
                <a:cxn ang="0">
                  <a:pos x="61" y="99"/>
                </a:cxn>
                <a:cxn ang="0">
                  <a:pos x="47" y="115"/>
                </a:cxn>
                <a:cxn ang="0">
                  <a:pos x="40" y="120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0"/>
                </a:cxn>
                <a:cxn ang="0">
                  <a:pos x="30" y="115"/>
                </a:cxn>
                <a:cxn ang="0">
                  <a:pos x="14" y="101"/>
                </a:cxn>
                <a:cxn ang="0">
                  <a:pos x="7" y="94"/>
                </a:cxn>
                <a:cxn ang="0">
                  <a:pos x="2" y="83"/>
                </a:cxn>
                <a:cxn ang="0">
                  <a:pos x="2" y="78"/>
                </a:cxn>
                <a:cxn ang="0">
                  <a:pos x="0" y="73"/>
                </a:cxn>
                <a:cxn ang="0">
                  <a:pos x="2" y="67"/>
                </a:cxn>
                <a:cxn ang="0">
                  <a:pos x="3" y="60"/>
                </a:cxn>
                <a:cxn ang="0">
                  <a:pos x="3" y="60"/>
                </a:cxn>
                <a:cxn ang="0">
                  <a:pos x="10" y="50"/>
                </a:cxn>
                <a:cxn ang="0">
                  <a:pos x="19" y="36"/>
                </a:cxn>
                <a:cxn ang="0">
                  <a:pos x="30" y="18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7"/>
                  </a:lnTo>
                  <a:lnTo>
                    <a:pt x="42" y="16"/>
                  </a:lnTo>
                  <a:lnTo>
                    <a:pt x="53" y="34"/>
                  </a:lnTo>
                  <a:lnTo>
                    <a:pt x="63" y="48"/>
                  </a:lnTo>
                  <a:lnTo>
                    <a:pt x="70" y="59"/>
                  </a:lnTo>
                  <a:lnTo>
                    <a:pt x="70" y="59"/>
                  </a:lnTo>
                  <a:lnTo>
                    <a:pt x="72" y="64"/>
                  </a:lnTo>
                  <a:lnTo>
                    <a:pt x="74" y="71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0"/>
                  </a:lnTo>
                  <a:lnTo>
                    <a:pt x="61" y="99"/>
                  </a:lnTo>
                  <a:lnTo>
                    <a:pt x="47" y="115"/>
                  </a:lnTo>
                  <a:lnTo>
                    <a:pt x="40" y="120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0"/>
                  </a:lnTo>
                  <a:lnTo>
                    <a:pt x="30" y="115"/>
                  </a:lnTo>
                  <a:lnTo>
                    <a:pt x="14" y="101"/>
                  </a:lnTo>
                  <a:lnTo>
                    <a:pt x="7" y="94"/>
                  </a:lnTo>
                  <a:lnTo>
                    <a:pt x="2" y="83"/>
                  </a:lnTo>
                  <a:lnTo>
                    <a:pt x="2" y="78"/>
                  </a:lnTo>
                  <a:lnTo>
                    <a:pt x="0" y="73"/>
                  </a:lnTo>
                  <a:lnTo>
                    <a:pt x="2" y="67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10" y="50"/>
                  </a:lnTo>
                  <a:lnTo>
                    <a:pt x="19" y="36"/>
                  </a:lnTo>
                  <a:lnTo>
                    <a:pt x="30" y="18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Freeform 306"/>
            <p:cNvSpPr>
              <a:spLocks/>
            </p:cNvSpPr>
            <p:nvPr/>
          </p:nvSpPr>
          <p:spPr bwMode="auto">
            <a:xfrm>
              <a:off x="3081338" y="5581650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8"/>
                </a:cxn>
                <a:cxn ang="0">
                  <a:pos x="53" y="34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1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2"/>
                </a:cxn>
                <a:cxn ang="0">
                  <a:pos x="61" y="101"/>
                </a:cxn>
                <a:cxn ang="0">
                  <a:pos x="47" y="115"/>
                </a:cxn>
                <a:cxn ang="0">
                  <a:pos x="40" y="122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2"/>
                </a:cxn>
                <a:cxn ang="0">
                  <a:pos x="30" y="115"/>
                </a:cxn>
                <a:cxn ang="0">
                  <a:pos x="14" y="102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7"/>
                </a:cxn>
                <a:cxn ang="0">
                  <a:pos x="30" y="20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8"/>
                  </a:lnTo>
                  <a:lnTo>
                    <a:pt x="53" y="34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1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2"/>
                  </a:lnTo>
                  <a:lnTo>
                    <a:pt x="61" y="101"/>
                  </a:lnTo>
                  <a:lnTo>
                    <a:pt x="47" y="115"/>
                  </a:lnTo>
                  <a:lnTo>
                    <a:pt x="40" y="122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2"/>
                  </a:lnTo>
                  <a:lnTo>
                    <a:pt x="30" y="115"/>
                  </a:lnTo>
                  <a:lnTo>
                    <a:pt x="14" y="102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7"/>
                  </a:lnTo>
                  <a:lnTo>
                    <a:pt x="30" y="20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Freeform 307"/>
            <p:cNvSpPr>
              <a:spLocks/>
            </p:cNvSpPr>
            <p:nvPr/>
          </p:nvSpPr>
          <p:spPr bwMode="auto">
            <a:xfrm>
              <a:off x="3081338" y="5459413"/>
              <a:ext cx="58738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8"/>
                </a:cxn>
                <a:cxn ang="0">
                  <a:pos x="53" y="35"/>
                </a:cxn>
                <a:cxn ang="0">
                  <a:pos x="63" y="49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5"/>
                </a:cxn>
                <a:cxn ang="0">
                  <a:pos x="74" y="72"/>
                </a:cxn>
                <a:cxn ang="0">
                  <a:pos x="74" y="78"/>
                </a:cxn>
                <a:cxn ang="0">
                  <a:pos x="72" y="83"/>
                </a:cxn>
                <a:cxn ang="0">
                  <a:pos x="69" y="92"/>
                </a:cxn>
                <a:cxn ang="0">
                  <a:pos x="61" y="100"/>
                </a:cxn>
                <a:cxn ang="0">
                  <a:pos x="47" y="116"/>
                </a:cxn>
                <a:cxn ang="0">
                  <a:pos x="40" y="122"/>
                </a:cxn>
                <a:cxn ang="0">
                  <a:pos x="39" y="129"/>
                </a:cxn>
                <a:cxn ang="0">
                  <a:pos x="39" y="129"/>
                </a:cxn>
                <a:cxn ang="0">
                  <a:pos x="35" y="122"/>
                </a:cxn>
                <a:cxn ang="0">
                  <a:pos x="30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5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7"/>
                </a:cxn>
                <a:cxn ang="0">
                  <a:pos x="30" y="19"/>
                </a:cxn>
                <a:cxn ang="0">
                  <a:pos x="33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9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8"/>
                  </a:lnTo>
                  <a:lnTo>
                    <a:pt x="53" y="35"/>
                  </a:lnTo>
                  <a:lnTo>
                    <a:pt x="63" y="49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5"/>
                  </a:lnTo>
                  <a:lnTo>
                    <a:pt x="74" y="72"/>
                  </a:lnTo>
                  <a:lnTo>
                    <a:pt x="74" y="78"/>
                  </a:lnTo>
                  <a:lnTo>
                    <a:pt x="72" y="83"/>
                  </a:lnTo>
                  <a:lnTo>
                    <a:pt x="69" y="92"/>
                  </a:lnTo>
                  <a:lnTo>
                    <a:pt x="61" y="100"/>
                  </a:lnTo>
                  <a:lnTo>
                    <a:pt x="47" y="116"/>
                  </a:lnTo>
                  <a:lnTo>
                    <a:pt x="40" y="122"/>
                  </a:lnTo>
                  <a:lnTo>
                    <a:pt x="39" y="129"/>
                  </a:lnTo>
                  <a:lnTo>
                    <a:pt x="39" y="129"/>
                  </a:lnTo>
                  <a:lnTo>
                    <a:pt x="35" y="122"/>
                  </a:lnTo>
                  <a:lnTo>
                    <a:pt x="30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5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7"/>
                  </a:lnTo>
                  <a:lnTo>
                    <a:pt x="30" y="19"/>
                  </a:lnTo>
                  <a:lnTo>
                    <a:pt x="33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Freeform 308"/>
            <p:cNvSpPr>
              <a:spLocks/>
            </p:cNvSpPr>
            <p:nvPr/>
          </p:nvSpPr>
          <p:spPr bwMode="auto">
            <a:xfrm>
              <a:off x="3081338" y="5338763"/>
              <a:ext cx="58738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8"/>
                </a:cxn>
                <a:cxn ang="0">
                  <a:pos x="42" y="17"/>
                </a:cxn>
                <a:cxn ang="0">
                  <a:pos x="53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0"/>
                </a:cxn>
                <a:cxn ang="0">
                  <a:pos x="74" y="75"/>
                </a:cxn>
                <a:cxn ang="0">
                  <a:pos x="72" y="81"/>
                </a:cxn>
                <a:cxn ang="0">
                  <a:pos x="69" y="91"/>
                </a:cxn>
                <a:cxn ang="0">
                  <a:pos x="61" y="100"/>
                </a:cxn>
                <a:cxn ang="0">
                  <a:pos x="47" y="114"/>
                </a:cxn>
                <a:cxn ang="0">
                  <a:pos x="40" y="121"/>
                </a:cxn>
                <a:cxn ang="0">
                  <a:pos x="39" y="126"/>
                </a:cxn>
                <a:cxn ang="0">
                  <a:pos x="39" y="126"/>
                </a:cxn>
                <a:cxn ang="0">
                  <a:pos x="35" y="121"/>
                </a:cxn>
                <a:cxn ang="0">
                  <a:pos x="30" y="114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7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10" y="51"/>
                </a:cxn>
                <a:cxn ang="0">
                  <a:pos x="19" y="35"/>
                </a:cxn>
                <a:cxn ang="0">
                  <a:pos x="30" y="17"/>
                </a:cxn>
                <a:cxn ang="0">
                  <a:pos x="33" y="8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6">
                  <a:moveTo>
                    <a:pt x="35" y="0"/>
                  </a:moveTo>
                  <a:lnTo>
                    <a:pt x="35" y="0"/>
                  </a:lnTo>
                  <a:lnTo>
                    <a:pt x="39" y="8"/>
                  </a:lnTo>
                  <a:lnTo>
                    <a:pt x="42" y="17"/>
                  </a:lnTo>
                  <a:lnTo>
                    <a:pt x="53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0"/>
                  </a:lnTo>
                  <a:lnTo>
                    <a:pt x="74" y="75"/>
                  </a:lnTo>
                  <a:lnTo>
                    <a:pt x="72" y="81"/>
                  </a:lnTo>
                  <a:lnTo>
                    <a:pt x="69" y="91"/>
                  </a:lnTo>
                  <a:lnTo>
                    <a:pt x="61" y="100"/>
                  </a:lnTo>
                  <a:lnTo>
                    <a:pt x="47" y="114"/>
                  </a:lnTo>
                  <a:lnTo>
                    <a:pt x="40" y="121"/>
                  </a:lnTo>
                  <a:lnTo>
                    <a:pt x="39" y="126"/>
                  </a:lnTo>
                  <a:lnTo>
                    <a:pt x="39" y="126"/>
                  </a:lnTo>
                  <a:lnTo>
                    <a:pt x="35" y="121"/>
                  </a:lnTo>
                  <a:lnTo>
                    <a:pt x="30" y="114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7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10" y="51"/>
                  </a:lnTo>
                  <a:lnTo>
                    <a:pt x="19" y="35"/>
                  </a:lnTo>
                  <a:lnTo>
                    <a:pt x="30" y="17"/>
                  </a:lnTo>
                  <a:lnTo>
                    <a:pt x="33" y="8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Freeform 309"/>
            <p:cNvSpPr>
              <a:spLocks/>
            </p:cNvSpPr>
            <p:nvPr/>
          </p:nvSpPr>
          <p:spPr bwMode="auto">
            <a:xfrm>
              <a:off x="3081338" y="5218113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8"/>
                </a:cxn>
                <a:cxn ang="0">
                  <a:pos x="53" y="34"/>
                </a:cxn>
                <a:cxn ang="0">
                  <a:pos x="63" y="50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6"/>
                </a:cxn>
                <a:cxn ang="0">
                  <a:pos x="74" y="71"/>
                </a:cxn>
                <a:cxn ang="0">
                  <a:pos x="74" y="78"/>
                </a:cxn>
                <a:cxn ang="0">
                  <a:pos x="72" y="83"/>
                </a:cxn>
                <a:cxn ang="0">
                  <a:pos x="69" y="92"/>
                </a:cxn>
                <a:cxn ang="0">
                  <a:pos x="61" y="101"/>
                </a:cxn>
                <a:cxn ang="0">
                  <a:pos x="47" y="115"/>
                </a:cxn>
                <a:cxn ang="0">
                  <a:pos x="40" y="122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2"/>
                </a:cxn>
                <a:cxn ang="0">
                  <a:pos x="30" y="117"/>
                </a:cxn>
                <a:cxn ang="0">
                  <a:pos x="14" y="103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2" y="80"/>
                </a:cxn>
                <a:cxn ang="0">
                  <a:pos x="0" y="74"/>
                </a:cxn>
                <a:cxn ang="0">
                  <a:pos x="2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7"/>
                </a:cxn>
                <a:cxn ang="0">
                  <a:pos x="30" y="20"/>
                </a:cxn>
                <a:cxn ang="0">
                  <a:pos x="33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8"/>
                  </a:lnTo>
                  <a:lnTo>
                    <a:pt x="53" y="34"/>
                  </a:lnTo>
                  <a:lnTo>
                    <a:pt x="63" y="50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6"/>
                  </a:lnTo>
                  <a:lnTo>
                    <a:pt x="74" y="71"/>
                  </a:lnTo>
                  <a:lnTo>
                    <a:pt x="74" y="78"/>
                  </a:lnTo>
                  <a:lnTo>
                    <a:pt x="72" y="83"/>
                  </a:lnTo>
                  <a:lnTo>
                    <a:pt x="69" y="92"/>
                  </a:lnTo>
                  <a:lnTo>
                    <a:pt x="61" y="101"/>
                  </a:lnTo>
                  <a:lnTo>
                    <a:pt x="47" y="115"/>
                  </a:lnTo>
                  <a:lnTo>
                    <a:pt x="40" y="122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2"/>
                  </a:lnTo>
                  <a:lnTo>
                    <a:pt x="30" y="117"/>
                  </a:lnTo>
                  <a:lnTo>
                    <a:pt x="14" y="103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2" y="80"/>
                  </a:lnTo>
                  <a:lnTo>
                    <a:pt x="0" y="74"/>
                  </a:lnTo>
                  <a:lnTo>
                    <a:pt x="2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7"/>
                  </a:lnTo>
                  <a:lnTo>
                    <a:pt x="30" y="20"/>
                  </a:lnTo>
                  <a:lnTo>
                    <a:pt x="33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Freeform 310"/>
            <p:cNvSpPr>
              <a:spLocks/>
            </p:cNvSpPr>
            <p:nvPr/>
          </p:nvSpPr>
          <p:spPr bwMode="auto">
            <a:xfrm>
              <a:off x="3081338" y="5097463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6"/>
                </a:cxn>
                <a:cxn ang="0">
                  <a:pos x="53" y="33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0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0"/>
                </a:cxn>
                <a:cxn ang="0">
                  <a:pos x="61" y="99"/>
                </a:cxn>
                <a:cxn ang="0">
                  <a:pos x="47" y="114"/>
                </a:cxn>
                <a:cxn ang="0">
                  <a:pos x="40" y="120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1"/>
                </a:cxn>
                <a:cxn ang="0">
                  <a:pos x="30" y="114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3"/>
                </a:cxn>
                <a:cxn ang="0">
                  <a:pos x="2" y="79"/>
                </a:cxn>
                <a:cxn ang="0">
                  <a:pos x="0" y="72"/>
                </a:cxn>
                <a:cxn ang="0">
                  <a:pos x="2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5"/>
                </a:cxn>
                <a:cxn ang="0">
                  <a:pos x="30" y="18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6"/>
                  </a:lnTo>
                  <a:lnTo>
                    <a:pt x="53" y="33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0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0"/>
                  </a:lnTo>
                  <a:lnTo>
                    <a:pt x="61" y="99"/>
                  </a:lnTo>
                  <a:lnTo>
                    <a:pt x="47" y="114"/>
                  </a:lnTo>
                  <a:lnTo>
                    <a:pt x="40" y="120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1"/>
                  </a:lnTo>
                  <a:lnTo>
                    <a:pt x="30" y="114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3"/>
                  </a:lnTo>
                  <a:lnTo>
                    <a:pt x="2" y="79"/>
                  </a:lnTo>
                  <a:lnTo>
                    <a:pt x="0" y="72"/>
                  </a:lnTo>
                  <a:lnTo>
                    <a:pt x="2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5"/>
                  </a:lnTo>
                  <a:lnTo>
                    <a:pt x="30" y="18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Freeform 311"/>
            <p:cNvSpPr>
              <a:spLocks/>
            </p:cNvSpPr>
            <p:nvPr/>
          </p:nvSpPr>
          <p:spPr bwMode="auto">
            <a:xfrm>
              <a:off x="3081338" y="4975225"/>
              <a:ext cx="58738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7"/>
                </a:cxn>
                <a:cxn ang="0">
                  <a:pos x="53" y="33"/>
                </a:cxn>
                <a:cxn ang="0">
                  <a:pos x="63" y="49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0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1"/>
                </a:cxn>
                <a:cxn ang="0">
                  <a:pos x="61" y="100"/>
                </a:cxn>
                <a:cxn ang="0">
                  <a:pos x="47" y="114"/>
                </a:cxn>
                <a:cxn ang="0">
                  <a:pos x="40" y="121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1"/>
                </a:cxn>
                <a:cxn ang="0">
                  <a:pos x="30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8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10" y="51"/>
                </a:cxn>
                <a:cxn ang="0">
                  <a:pos x="19" y="37"/>
                </a:cxn>
                <a:cxn ang="0">
                  <a:pos x="30" y="19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7"/>
                  </a:lnTo>
                  <a:lnTo>
                    <a:pt x="53" y="33"/>
                  </a:lnTo>
                  <a:lnTo>
                    <a:pt x="63" y="49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0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1"/>
                  </a:lnTo>
                  <a:lnTo>
                    <a:pt x="61" y="100"/>
                  </a:lnTo>
                  <a:lnTo>
                    <a:pt x="47" y="114"/>
                  </a:lnTo>
                  <a:lnTo>
                    <a:pt x="40" y="121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1"/>
                  </a:lnTo>
                  <a:lnTo>
                    <a:pt x="30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8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10" y="51"/>
                  </a:lnTo>
                  <a:lnTo>
                    <a:pt x="19" y="37"/>
                  </a:lnTo>
                  <a:lnTo>
                    <a:pt x="30" y="19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Freeform 312"/>
            <p:cNvSpPr>
              <a:spLocks/>
            </p:cNvSpPr>
            <p:nvPr/>
          </p:nvSpPr>
          <p:spPr bwMode="auto">
            <a:xfrm>
              <a:off x="3081338" y="4856163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2" y="16"/>
                </a:cxn>
                <a:cxn ang="0">
                  <a:pos x="53" y="34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4"/>
                </a:cxn>
                <a:cxn ang="0">
                  <a:pos x="74" y="71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0"/>
                </a:cxn>
                <a:cxn ang="0">
                  <a:pos x="61" y="99"/>
                </a:cxn>
                <a:cxn ang="0">
                  <a:pos x="47" y="115"/>
                </a:cxn>
                <a:cxn ang="0">
                  <a:pos x="40" y="120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0"/>
                </a:cxn>
                <a:cxn ang="0">
                  <a:pos x="30" y="115"/>
                </a:cxn>
                <a:cxn ang="0">
                  <a:pos x="14" y="101"/>
                </a:cxn>
                <a:cxn ang="0">
                  <a:pos x="7" y="94"/>
                </a:cxn>
                <a:cxn ang="0">
                  <a:pos x="2" y="83"/>
                </a:cxn>
                <a:cxn ang="0">
                  <a:pos x="2" y="78"/>
                </a:cxn>
                <a:cxn ang="0">
                  <a:pos x="0" y="73"/>
                </a:cxn>
                <a:cxn ang="0">
                  <a:pos x="2" y="67"/>
                </a:cxn>
                <a:cxn ang="0">
                  <a:pos x="3" y="60"/>
                </a:cxn>
                <a:cxn ang="0">
                  <a:pos x="3" y="60"/>
                </a:cxn>
                <a:cxn ang="0">
                  <a:pos x="10" y="50"/>
                </a:cxn>
                <a:cxn ang="0">
                  <a:pos x="19" y="36"/>
                </a:cxn>
                <a:cxn ang="0">
                  <a:pos x="30" y="18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7"/>
                  </a:lnTo>
                  <a:lnTo>
                    <a:pt x="42" y="16"/>
                  </a:lnTo>
                  <a:lnTo>
                    <a:pt x="53" y="34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4"/>
                  </a:lnTo>
                  <a:lnTo>
                    <a:pt x="74" y="71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0"/>
                  </a:lnTo>
                  <a:lnTo>
                    <a:pt x="61" y="99"/>
                  </a:lnTo>
                  <a:lnTo>
                    <a:pt x="47" y="115"/>
                  </a:lnTo>
                  <a:lnTo>
                    <a:pt x="40" y="120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0"/>
                  </a:lnTo>
                  <a:lnTo>
                    <a:pt x="30" y="115"/>
                  </a:lnTo>
                  <a:lnTo>
                    <a:pt x="14" y="101"/>
                  </a:lnTo>
                  <a:lnTo>
                    <a:pt x="7" y="94"/>
                  </a:lnTo>
                  <a:lnTo>
                    <a:pt x="2" y="83"/>
                  </a:lnTo>
                  <a:lnTo>
                    <a:pt x="2" y="78"/>
                  </a:lnTo>
                  <a:lnTo>
                    <a:pt x="0" y="73"/>
                  </a:lnTo>
                  <a:lnTo>
                    <a:pt x="2" y="67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10" y="50"/>
                  </a:lnTo>
                  <a:lnTo>
                    <a:pt x="19" y="36"/>
                  </a:lnTo>
                  <a:lnTo>
                    <a:pt x="30" y="18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Freeform 313"/>
            <p:cNvSpPr>
              <a:spLocks/>
            </p:cNvSpPr>
            <p:nvPr/>
          </p:nvSpPr>
          <p:spPr bwMode="auto">
            <a:xfrm>
              <a:off x="3081338" y="4733925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8"/>
                </a:cxn>
                <a:cxn ang="0">
                  <a:pos x="53" y="34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1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2"/>
                </a:cxn>
                <a:cxn ang="0">
                  <a:pos x="61" y="101"/>
                </a:cxn>
                <a:cxn ang="0">
                  <a:pos x="47" y="115"/>
                </a:cxn>
                <a:cxn ang="0">
                  <a:pos x="40" y="122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2"/>
                </a:cxn>
                <a:cxn ang="0">
                  <a:pos x="30" y="115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5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5"/>
                </a:cxn>
                <a:cxn ang="0">
                  <a:pos x="30" y="20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8"/>
                  </a:lnTo>
                  <a:lnTo>
                    <a:pt x="53" y="34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1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2"/>
                  </a:lnTo>
                  <a:lnTo>
                    <a:pt x="61" y="101"/>
                  </a:lnTo>
                  <a:lnTo>
                    <a:pt x="47" y="115"/>
                  </a:lnTo>
                  <a:lnTo>
                    <a:pt x="40" y="122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2"/>
                  </a:lnTo>
                  <a:lnTo>
                    <a:pt x="30" y="115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5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5"/>
                  </a:lnTo>
                  <a:lnTo>
                    <a:pt x="30" y="20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Freeform 314"/>
            <p:cNvSpPr>
              <a:spLocks/>
            </p:cNvSpPr>
            <p:nvPr/>
          </p:nvSpPr>
          <p:spPr bwMode="auto">
            <a:xfrm>
              <a:off x="3081338" y="4611688"/>
              <a:ext cx="58738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8"/>
                </a:cxn>
                <a:cxn ang="0">
                  <a:pos x="53" y="35"/>
                </a:cxn>
                <a:cxn ang="0">
                  <a:pos x="63" y="49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5"/>
                </a:cxn>
                <a:cxn ang="0">
                  <a:pos x="74" y="72"/>
                </a:cxn>
                <a:cxn ang="0">
                  <a:pos x="74" y="77"/>
                </a:cxn>
                <a:cxn ang="0">
                  <a:pos x="72" y="83"/>
                </a:cxn>
                <a:cxn ang="0">
                  <a:pos x="69" y="92"/>
                </a:cxn>
                <a:cxn ang="0">
                  <a:pos x="61" y="100"/>
                </a:cxn>
                <a:cxn ang="0">
                  <a:pos x="47" y="114"/>
                </a:cxn>
                <a:cxn ang="0">
                  <a:pos x="40" y="121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1"/>
                </a:cxn>
                <a:cxn ang="0">
                  <a:pos x="30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7"/>
                </a:cxn>
                <a:cxn ang="0">
                  <a:pos x="30" y="19"/>
                </a:cxn>
                <a:cxn ang="0">
                  <a:pos x="33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8"/>
                  </a:lnTo>
                  <a:lnTo>
                    <a:pt x="53" y="35"/>
                  </a:lnTo>
                  <a:lnTo>
                    <a:pt x="63" y="49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5"/>
                  </a:lnTo>
                  <a:lnTo>
                    <a:pt x="74" y="72"/>
                  </a:lnTo>
                  <a:lnTo>
                    <a:pt x="74" y="77"/>
                  </a:lnTo>
                  <a:lnTo>
                    <a:pt x="72" y="83"/>
                  </a:lnTo>
                  <a:lnTo>
                    <a:pt x="69" y="92"/>
                  </a:lnTo>
                  <a:lnTo>
                    <a:pt x="61" y="100"/>
                  </a:lnTo>
                  <a:lnTo>
                    <a:pt x="47" y="114"/>
                  </a:lnTo>
                  <a:lnTo>
                    <a:pt x="40" y="121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1"/>
                  </a:lnTo>
                  <a:lnTo>
                    <a:pt x="30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7"/>
                  </a:lnTo>
                  <a:lnTo>
                    <a:pt x="30" y="19"/>
                  </a:lnTo>
                  <a:lnTo>
                    <a:pt x="33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Freeform 315"/>
            <p:cNvSpPr>
              <a:spLocks/>
            </p:cNvSpPr>
            <p:nvPr/>
          </p:nvSpPr>
          <p:spPr bwMode="auto">
            <a:xfrm>
              <a:off x="3081338" y="4492625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8"/>
                </a:cxn>
                <a:cxn ang="0">
                  <a:pos x="42" y="17"/>
                </a:cxn>
                <a:cxn ang="0">
                  <a:pos x="53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0"/>
                </a:cxn>
                <a:cxn ang="0">
                  <a:pos x="74" y="75"/>
                </a:cxn>
                <a:cxn ang="0">
                  <a:pos x="72" y="81"/>
                </a:cxn>
                <a:cxn ang="0">
                  <a:pos x="69" y="91"/>
                </a:cxn>
                <a:cxn ang="0">
                  <a:pos x="61" y="98"/>
                </a:cxn>
                <a:cxn ang="0">
                  <a:pos x="47" y="114"/>
                </a:cxn>
                <a:cxn ang="0">
                  <a:pos x="40" y="119"/>
                </a:cxn>
                <a:cxn ang="0">
                  <a:pos x="39" y="126"/>
                </a:cxn>
                <a:cxn ang="0">
                  <a:pos x="39" y="126"/>
                </a:cxn>
                <a:cxn ang="0">
                  <a:pos x="35" y="121"/>
                </a:cxn>
                <a:cxn ang="0">
                  <a:pos x="30" y="114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2" y="79"/>
                </a:cxn>
                <a:cxn ang="0">
                  <a:pos x="0" y="73"/>
                </a:cxn>
                <a:cxn ang="0">
                  <a:pos x="2" y="66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10" y="51"/>
                </a:cxn>
                <a:cxn ang="0">
                  <a:pos x="19" y="35"/>
                </a:cxn>
                <a:cxn ang="0">
                  <a:pos x="30" y="17"/>
                </a:cxn>
                <a:cxn ang="0">
                  <a:pos x="33" y="8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6">
                  <a:moveTo>
                    <a:pt x="35" y="0"/>
                  </a:moveTo>
                  <a:lnTo>
                    <a:pt x="35" y="0"/>
                  </a:lnTo>
                  <a:lnTo>
                    <a:pt x="39" y="8"/>
                  </a:lnTo>
                  <a:lnTo>
                    <a:pt x="42" y="17"/>
                  </a:lnTo>
                  <a:lnTo>
                    <a:pt x="53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0"/>
                  </a:lnTo>
                  <a:lnTo>
                    <a:pt x="74" y="75"/>
                  </a:lnTo>
                  <a:lnTo>
                    <a:pt x="72" y="81"/>
                  </a:lnTo>
                  <a:lnTo>
                    <a:pt x="69" y="91"/>
                  </a:lnTo>
                  <a:lnTo>
                    <a:pt x="61" y="98"/>
                  </a:lnTo>
                  <a:lnTo>
                    <a:pt x="47" y="114"/>
                  </a:lnTo>
                  <a:lnTo>
                    <a:pt x="40" y="119"/>
                  </a:lnTo>
                  <a:lnTo>
                    <a:pt x="39" y="126"/>
                  </a:lnTo>
                  <a:lnTo>
                    <a:pt x="39" y="126"/>
                  </a:lnTo>
                  <a:lnTo>
                    <a:pt x="35" y="121"/>
                  </a:lnTo>
                  <a:lnTo>
                    <a:pt x="30" y="114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2" y="79"/>
                  </a:lnTo>
                  <a:lnTo>
                    <a:pt x="0" y="73"/>
                  </a:lnTo>
                  <a:lnTo>
                    <a:pt x="2" y="66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10" y="51"/>
                  </a:lnTo>
                  <a:lnTo>
                    <a:pt x="19" y="35"/>
                  </a:lnTo>
                  <a:lnTo>
                    <a:pt x="30" y="17"/>
                  </a:lnTo>
                  <a:lnTo>
                    <a:pt x="33" y="8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Freeform 316"/>
            <p:cNvSpPr>
              <a:spLocks/>
            </p:cNvSpPr>
            <p:nvPr/>
          </p:nvSpPr>
          <p:spPr bwMode="auto">
            <a:xfrm>
              <a:off x="3081338" y="4370388"/>
              <a:ext cx="58738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8"/>
                </a:cxn>
                <a:cxn ang="0">
                  <a:pos x="53" y="34"/>
                </a:cxn>
                <a:cxn ang="0">
                  <a:pos x="63" y="50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5"/>
                </a:cxn>
                <a:cxn ang="0">
                  <a:pos x="74" y="71"/>
                </a:cxn>
                <a:cxn ang="0">
                  <a:pos x="74" y="78"/>
                </a:cxn>
                <a:cxn ang="0">
                  <a:pos x="72" y="83"/>
                </a:cxn>
                <a:cxn ang="0">
                  <a:pos x="69" y="92"/>
                </a:cxn>
                <a:cxn ang="0">
                  <a:pos x="61" y="101"/>
                </a:cxn>
                <a:cxn ang="0">
                  <a:pos x="47" y="115"/>
                </a:cxn>
                <a:cxn ang="0">
                  <a:pos x="40" y="122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2"/>
                </a:cxn>
                <a:cxn ang="0">
                  <a:pos x="30" y="117"/>
                </a:cxn>
                <a:cxn ang="0">
                  <a:pos x="14" y="102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2" y="80"/>
                </a:cxn>
                <a:cxn ang="0">
                  <a:pos x="0" y="74"/>
                </a:cxn>
                <a:cxn ang="0">
                  <a:pos x="2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7"/>
                </a:cxn>
                <a:cxn ang="0">
                  <a:pos x="30" y="20"/>
                </a:cxn>
                <a:cxn ang="0">
                  <a:pos x="33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8"/>
                  </a:lnTo>
                  <a:lnTo>
                    <a:pt x="53" y="34"/>
                  </a:lnTo>
                  <a:lnTo>
                    <a:pt x="63" y="50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5"/>
                  </a:lnTo>
                  <a:lnTo>
                    <a:pt x="74" y="71"/>
                  </a:lnTo>
                  <a:lnTo>
                    <a:pt x="74" y="78"/>
                  </a:lnTo>
                  <a:lnTo>
                    <a:pt x="72" y="83"/>
                  </a:lnTo>
                  <a:lnTo>
                    <a:pt x="69" y="92"/>
                  </a:lnTo>
                  <a:lnTo>
                    <a:pt x="61" y="101"/>
                  </a:lnTo>
                  <a:lnTo>
                    <a:pt x="47" y="115"/>
                  </a:lnTo>
                  <a:lnTo>
                    <a:pt x="40" y="122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2"/>
                  </a:lnTo>
                  <a:lnTo>
                    <a:pt x="30" y="117"/>
                  </a:lnTo>
                  <a:lnTo>
                    <a:pt x="14" y="102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2" y="80"/>
                  </a:lnTo>
                  <a:lnTo>
                    <a:pt x="0" y="74"/>
                  </a:lnTo>
                  <a:lnTo>
                    <a:pt x="2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7"/>
                  </a:lnTo>
                  <a:lnTo>
                    <a:pt x="30" y="20"/>
                  </a:lnTo>
                  <a:lnTo>
                    <a:pt x="33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Freeform 317"/>
            <p:cNvSpPr>
              <a:spLocks/>
            </p:cNvSpPr>
            <p:nvPr/>
          </p:nvSpPr>
          <p:spPr bwMode="auto">
            <a:xfrm>
              <a:off x="3081338" y="4249738"/>
              <a:ext cx="58738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2" y="16"/>
                </a:cxn>
                <a:cxn ang="0">
                  <a:pos x="53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3"/>
                </a:cxn>
                <a:cxn ang="0">
                  <a:pos x="74" y="70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0"/>
                </a:cxn>
                <a:cxn ang="0">
                  <a:pos x="61" y="99"/>
                </a:cxn>
                <a:cxn ang="0">
                  <a:pos x="47" y="114"/>
                </a:cxn>
                <a:cxn ang="0">
                  <a:pos x="40" y="120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0"/>
                </a:cxn>
                <a:cxn ang="0">
                  <a:pos x="30" y="114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3"/>
                </a:cxn>
                <a:cxn ang="0">
                  <a:pos x="2" y="77"/>
                </a:cxn>
                <a:cxn ang="0">
                  <a:pos x="0" y="72"/>
                </a:cxn>
                <a:cxn ang="0">
                  <a:pos x="2" y="67"/>
                </a:cxn>
                <a:cxn ang="0">
                  <a:pos x="3" y="60"/>
                </a:cxn>
                <a:cxn ang="0">
                  <a:pos x="3" y="60"/>
                </a:cxn>
                <a:cxn ang="0">
                  <a:pos x="10" y="49"/>
                </a:cxn>
                <a:cxn ang="0">
                  <a:pos x="19" y="35"/>
                </a:cxn>
                <a:cxn ang="0">
                  <a:pos x="30" y="18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7"/>
                  </a:lnTo>
                  <a:lnTo>
                    <a:pt x="42" y="16"/>
                  </a:lnTo>
                  <a:lnTo>
                    <a:pt x="53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3"/>
                  </a:lnTo>
                  <a:lnTo>
                    <a:pt x="74" y="70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0"/>
                  </a:lnTo>
                  <a:lnTo>
                    <a:pt x="61" y="99"/>
                  </a:lnTo>
                  <a:lnTo>
                    <a:pt x="47" y="114"/>
                  </a:lnTo>
                  <a:lnTo>
                    <a:pt x="40" y="120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0"/>
                  </a:lnTo>
                  <a:lnTo>
                    <a:pt x="30" y="114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3"/>
                  </a:lnTo>
                  <a:lnTo>
                    <a:pt x="2" y="77"/>
                  </a:lnTo>
                  <a:lnTo>
                    <a:pt x="0" y="72"/>
                  </a:lnTo>
                  <a:lnTo>
                    <a:pt x="2" y="67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10" y="49"/>
                  </a:lnTo>
                  <a:lnTo>
                    <a:pt x="19" y="35"/>
                  </a:lnTo>
                  <a:lnTo>
                    <a:pt x="30" y="18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Freeform 318"/>
            <p:cNvSpPr>
              <a:spLocks/>
            </p:cNvSpPr>
            <p:nvPr/>
          </p:nvSpPr>
          <p:spPr bwMode="auto">
            <a:xfrm>
              <a:off x="3081338" y="4129088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7"/>
                </a:cxn>
                <a:cxn ang="0">
                  <a:pos x="53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0"/>
                </a:cxn>
                <a:cxn ang="0">
                  <a:pos x="74" y="75"/>
                </a:cxn>
                <a:cxn ang="0">
                  <a:pos x="72" y="81"/>
                </a:cxn>
                <a:cxn ang="0">
                  <a:pos x="69" y="91"/>
                </a:cxn>
                <a:cxn ang="0">
                  <a:pos x="61" y="100"/>
                </a:cxn>
                <a:cxn ang="0">
                  <a:pos x="47" y="114"/>
                </a:cxn>
                <a:cxn ang="0">
                  <a:pos x="40" y="121"/>
                </a:cxn>
                <a:cxn ang="0">
                  <a:pos x="39" y="126"/>
                </a:cxn>
                <a:cxn ang="0">
                  <a:pos x="39" y="126"/>
                </a:cxn>
                <a:cxn ang="0">
                  <a:pos x="35" y="121"/>
                </a:cxn>
                <a:cxn ang="0">
                  <a:pos x="30" y="114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7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10" y="51"/>
                </a:cxn>
                <a:cxn ang="0">
                  <a:pos x="19" y="37"/>
                </a:cxn>
                <a:cxn ang="0">
                  <a:pos x="30" y="19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6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7"/>
                  </a:lnTo>
                  <a:lnTo>
                    <a:pt x="53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0"/>
                  </a:lnTo>
                  <a:lnTo>
                    <a:pt x="74" y="75"/>
                  </a:lnTo>
                  <a:lnTo>
                    <a:pt x="72" y="81"/>
                  </a:lnTo>
                  <a:lnTo>
                    <a:pt x="69" y="91"/>
                  </a:lnTo>
                  <a:lnTo>
                    <a:pt x="61" y="100"/>
                  </a:lnTo>
                  <a:lnTo>
                    <a:pt x="47" y="114"/>
                  </a:lnTo>
                  <a:lnTo>
                    <a:pt x="40" y="121"/>
                  </a:lnTo>
                  <a:lnTo>
                    <a:pt x="39" y="126"/>
                  </a:lnTo>
                  <a:lnTo>
                    <a:pt x="39" y="126"/>
                  </a:lnTo>
                  <a:lnTo>
                    <a:pt x="35" y="121"/>
                  </a:lnTo>
                  <a:lnTo>
                    <a:pt x="30" y="114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7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10" y="51"/>
                  </a:lnTo>
                  <a:lnTo>
                    <a:pt x="19" y="37"/>
                  </a:lnTo>
                  <a:lnTo>
                    <a:pt x="30" y="19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Freeform 319"/>
            <p:cNvSpPr>
              <a:spLocks/>
            </p:cNvSpPr>
            <p:nvPr/>
          </p:nvSpPr>
          <p:spPr bwMode="auto">
            <a:xfrm>
              <a:off x="3081338" y="4006850"/>
              <a:ext cx="58738" cy="103187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8"/>
                </a:cxn>
                <a:cxn ang="0">
                  <a:pos x="42" y="17"/>
                </a:cxn>
                <a:cxn ang="0">
                  <a:pos x="53" y="35"/>
                </a:cxn>
                <a:cxn ang="0">
                  <a:pos x="63" y="49"/>
                </a:cxn>
                <a:cxn ang="0">
                  <a:pos x="70" y="59"/>
                </a:cxn>
                <a:cxn ang="0">
                  <a:pos x="70" y="59"/>
                </a:cxn>
                <a:cxn ang="0">
                  <a:pos x="72" y="65"/>
                </a:cxn>
                <a:cxn ang="0">
                  <a:pos x="74" y="72"/>
                </a:cxn>
                <a:cxn ang="0">
                  <a:pos x="74" y="77"/>
                </a:cxn>
                <a:cxn ang="0">
                  <a:pos x="72" y="82"/>
                </a:cxn>
                <a:cxn ang="0">
                  <a:pos x="69" y="91"/>
                </a:cxn>
                <a:cxn ang="0">
                  <a:pos x="61" y="100"/>
                </a:cxn>
                <a:cxn ang="0">
                  <a:pos x="47" y="116"/>
                </a:cxn>
                <a:cxn ang="0">
                  <a:pos x="40" y="121"/>
                </a:cxn>
                <a:cxn ang="0">
                  <a:pos x="39" y="128"/>
                </a:cxn>
                <a:cxn ang="0">
                  <a:pos x="39" y="128"/>
                </a:cxn>
                <a:cxn ang="0">
                  <a:pos x="35" y="121"/>
                </a:cxn>
                <a:cxn ang="0">
                  <a:pos x="30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2" y="79"/>
                </a:cxn>
                <a:cxn ang="0">
                  <a:pos x="0" y="73"/>
                </a:cxn>
                <a:cxn ang="0">
                  <a:pos x="2" y="68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10" y="51"/>
                </a:cxn>
                <a:cxn ang="0">
                  <a:pos x="19" y="36"/>
                </a:cxn>
                <a:cxn ang="0">
                  <a:pos x="30" y="19"/>
                </a:cxn>
                <a:cxn ang="0">
                  <a:pos x="33" y="10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8">
                  <a:moveTo>
                    <a:pt x="35" y="0"/>
                  </a:moveTo>
                  <a:lnTo>
                    <a:pt x="35" y="0"/>
                  </a:lnTo>
                  <a:lnTo>
                    <a:pt x="39" y="8"/>
                  </a:lnTo>
                  <a:lnTo>
                    <a:pt x="42" y="17"/>
                  </a:lnTo>
                  <a:lnTo>
                    <a:pt x="53" y="35"/>
                  </a:lnTo>
                  <a:lnTo>
                    <a:pt x="63" y="49"/>
                  </a:lnTo>
                  <a:lnTo>
                    <a:pt x="70" y="59"/>
                  </a:lnTo>
                  <a:lnTo>
                    <a:pt x="70" y="59"/>
                  </a:lnTo>
                  <a:lnTo>
                    <a:pt x="72" y="65"/>
                  </a:lnTo>
                  <a:lnTo>
                    <a:pt x="74" y="72"/>
                  </a:lnTo>
                  <a:lnTo>
                    <a:pt x="74" y="77"/>
                  </a:lnTo>
                  <a:lnTo>
                    <a:pt x="72" y="82"/>
                  </a:lnTo>
                  <a:lnTo>
                    <a:pt x="69" y="91"/>
                  </a:lnTo>
                  <a:lnTo>
                    <a:pt x="61" y="100"/>
                  </a:lnTo>
                  <a:lnTo>
                    <a:pt x="47" y="116"/>
                  </a:lnTo>
                  <a:lnTo>
                    <a:pt x="40" y="121"/>
                  </a:lnTo>
                  <a:lnTo>
                    <a:pt x="39" y="128"/>
                  </a:lnTo>
                  <a:lnTo>
                    <a:pt x="39" y="128"/>
                  </a:lnTo>
                  <a:lnTo>
                    <a:pt x="35" y="121"/>
                  </a:lnTo>
                  <a:lnTo>
                    <a:pt x="30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2" y="79"/>
                  </a:lnTo>
                  <a:lnTo>
                    <a:pt x="0" y="73"/>
                  </a:lnTo>
                  <a:lnTo>
                    <a:pt x="2" y="68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10" y="51"/>
                  </a:lnTo>
                  <a:lnTo>
                    <a:pt x="19" y="36"/>
                  </a:lnTo>
                  <a:lnTo>
                    <a:pt x="30" y="19"/>
                  </a:lnTo>
                  <a:lnTo>
                    <a:pt x="33" y="10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" name="Freeform 320"/>
            <p:cNvSpPr>
              <a:spLocks/>
            </p:cNvSpPr>
            <p:nvPr/>
          </p:nvSpPr>
          <p:spPr bwMode="auto">
            <a:xfrm>
              <a:off x="3081338" y="3887788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8"/>
                </a:cxn>
                <a:cxn ang="0">
                  <a:pos x="53" y="34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1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2"/>
                </a:cxn>
                <a:cxn ang="0">
                  <a:pos x="61" y="100"/>
                </a:cxn>
                <a:cxn ang="0">
                  <a:pos x="47" y="115"/>
                </a:cxn>
                <a:cxn ang="0">
                  <a:pos x="40" y="122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2"/>
                </a:cxn>
                <a:cxn ang="0">
                  <a:pos x="30" y="115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5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5"/>
                </a:cxn>
                <a:cxn ang="0">
                  <a:pos x="30" y="19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8"/>
                  </a:lnTo>
                  <a:lnTo>
                    <a:pt x="53" y="34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1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2"/>
                  </a:lnTo>
                  <a:lnTo>
                    <a:pt x="61" y="100"/>
                  </a:lnTo>
                  <a:lnTo>
                    <a:pt x="47" y="115"/>
                  </a:lnTo>
                  <a:lnTo>
                    <a:pt x="40" y="122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2"/>
                  </a:lnTo>
                  <a:lnTo>
                    <a:pt x="30" y="115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5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5"/>
                  </a:lnTo>
                  <a:lnTo>
                    <a:pt x="30" y="19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Freeform 321"/>
            <p:cNvSpPr>
              <a:spLocks/>
            </p:cNvSpPr>
            <p:nvPr/>
          </p:nvSpPr>
          <p:spPr bwMode="auto">
            <a:xfrm>
              <a:off x="3081338" y="3765550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7"/>
                </a:cxn>
                <a:cxn ang="0">
                  <a:pos x="53" y="33"/>
                </a:cxn>
                <a:cxn ang="0">
                  <a:pos x="63" y="49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5"/>
                </a:cxn>
                <a:cxn ang="0">
                  <a:pos x="74" y="70"/>
                </a:cxn>
                <a:cxn ang="0">
                  <a:pos x="74" y="77"/>
                </a:cxn>
                <a:cxn ang="0">
                  <a:pos x="72" y="83"/>
                </a:cxn>
                <a:cxn ang="0">
                  <a:pos x="69" y="91"/>
                </a:cxn>
                <a:cxn ang="0">
                  <a:pos x="61" y="100"/>
                </a:cxn>
                <a:cxn ang="0">
                  <a:pos x="47" y="114"/>
                </a:cxn>
                <a:cxn ang="0">
                  <a:pos x="40" y="121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1"/>
                </a:cxn>
                <a:cxn ang="0">
                  <a:pos x="30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7"/>
                </a:cxn>
                <a:cxn ang="0">
                  <a:pos x="30" y="19"/>
                </a:cxn>
                <a:cxn ang="0">
                  <a:pos x="33" y="10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7"/>
                  </a:lnTo>
                  <a:lnTo>
                    <a:pt x="53" y="33"/>
                  </a:lnTo>
                  <a:lnTo>
                    <a:pt x="63" y="49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5"/>
                  </a:lnTo>
                  <a:lnTo>
                    <a:pt x="74" y="70"/>
                  </a:lnTo>
                  <a:lnTo>
                    <a:pt x="74" y="77"/>
                  </a:lnTo>
                  <a:lnTo>
                    <a:pt x="72" y="83"/>
                  </a:lnTo>
                  <a:lnTo>
                    <a:pt x="69" y="91"/>
                  </a:lnTo>
                  <a:lnTo>
                    <a:pt x="61" y="100"/>
                  </a:lnTo>
                  <a:lnTo>
                    <a:pt x="47" y="114"/>
                  </a:lnTo>
                  <a:lnTo>
                    <a:pt x="40" y="121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1"/>
                  </a:lnTo>
                  <a:lnTo>
                    <a:pt x="30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7"/>
                  </a:lnTo>
                  <a:lnTo>
                    <a:pt x="30" y="19"/>
                  </a:lnTo>
                  <a:lnTo>
                    <a:pt x="33" y="10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Freeform 322"/>
            <p:cNvSpPr>
              <a:spLocks/>
            </p:cNvSpPr>
            <p:nvPr/>
          </p:nvSpPr>
          <p:spPr bwMode="auto">
            <a:xfrm>
              <a:off x="3081338" y="3644900"/>
              <a:ext cx="58738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6"/>
                </a:cxn>
                <a:cxn ang="0">
                  <a:pos x="53" y="34"/>
                </a:cxn>
                <a:cxn ang="0">
                  <a:pos x="63" y="48"/>
                </a:cxn>
                <a:cxn ang="0">
                  <a:pos x="70" y="59"/>
                </a:cxn>
                <a:cxn ang="0">
                  <a:pos x="70" y="59"/>
                </a:cxn>
                <a:cxn ang="0">
                  <a:pos x="72" y="66"/>
                </a:cxn>
                <a:cxn ang="0">
                  <a:pos x="74" y="71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2"/>
                </a:cxn>
                <a:cxn ang="0">
                  <a:pos x="61" y="99"/>
                </a:cxn>
                <a:cxn ang="0">
                  <a:pos x="47" y="115"/>
                </a:cxn>
                <a:cxn ang="0">
                  <a:pos x="40" y="120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2"/>
                </a:cxn>
                <a:cxn ang="0">
                  <a:pos x="30" y="115"/>
                </a:cxn>
                <a:cxn ang="0">
                  <a:pos x="14" y="101"/>
                </a:cxn>
                <a:cxn ang="0">
                  <a:pos x="7" y="94"/>
                </a:cxn>
                <a:cxn ang="0">
                  <a:pos x="2" y="83"/>
                </a:cxn>
                <a:cxn ang="0">
                  <a:pos x="2" y="80"/>
                </a:cxn>
                <a:cxn ang="0">
                  <a:pos x="0" y="73"/>
                </a:cxn>
                <a:cxn ang="0">
                  <a:pos x="2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2"/>
                </a:cxn>
                <a:cxn ang="0">
                  <a:pos x="19" y="36"/>
                </a:cxn>
                <a:cxn ang="0">
                  <a:pos x="30" y="18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6"/>
                  </a:lnTo>
                  <a:lnTo>
                    <a:pt x="53" y="34"/>
                  </a:lnTo>
                  <a:lnTo>
                    <a:pt x="63" y="48"/>
                  </a:lnTo>
                  <a:lnTo>
                    <a:pt x="70" y="59"/>
                  </a:lnTo>
                  <a:lnTo>
                    <a:pt x="70" y="59"/>
                  </a:lnTo>
                  <a:lnTo>
                    <a:pt x="72" y="66"/>
                  </a:lnTo>
                  <a:lnTo>
                    <a:pt x="74" y="71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2"/>
                  </a:lnTo>
                  <a:lnTo>
                    <a:pt x="61" y="99"/>
                  </a:lnTo>
                  <a:lnTo>
                    <a:pt x="47" y="115"/>
                  </a:lnTo>
                  <a:lnTo>
                    <a:pt x="40" y="120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2"/>
                  </a:lnTo>
                  <a:lnTo>
                    <a:pt x="30" y="115"/>
                  </a:lnTo>
                  <a:lnTo>
                    <a:pt x="14" y="101"/>
                  </a:lnTo>
                  <a:lnTo>
                    <a:pt x="7" y="94"/>
                  </a:lnTo>
                  <a:lnTo>
                    <a:pt x="2" y="83"/>
                  </a:lnTo>
                  <a:lnTo>
                    <a:pt x="2" y="80"/>
                  </a:lnTo>
                  <a:lnTo>
                    <a:pt x="0" y="73"/>
                  </a:lnTo>
                  <a:lnTo>
                    <a:pt x="2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2"/>
                  </a:lnTo>
                  <a:lnTo>
                    <a:pt x="19" y="36"/>
                  </a:lnTo>
                  <a:lnTo>
                    <a:pt x="30" y="18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Freeform 323"/>
            <p:cNvSpPr>
              <a:spLocks/>
            </p:cNvSpPr>
            <p:nvPr/>
          </p:nvSpPr>
          <p:spPr bwMode="auto">
            <a:xfrm>
              <a:off x="3081338" y="3524250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8"/>
                </a:cxn>
                <a:cxn ang="0">
                  <a:pos x="53" y="34"/>
                </a:cxn>
                <a:cxn ang="0">
                  <a:pos x="63" y="50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1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2"/>
                </a:cxn>
                <a:cxn ang="0">
                  <a:pos x="61" y="101"/>
                </a:cxn>
                <a:cxn ang="0">
                  <a:pos x="47" y="115"/>
                </a:cxn>
                <a:cxn ang="0">
                  <a:pos x="40" y="122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2"/>
                </a:cxn>
                <a:cxn ang="0">
                  <a:pos x="30" y="116"/>
                </a:cxn>
                <a:cxn ang="0">
                  <a:pos x="14" y="102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7"/>
                </a:cxn>
                <a:cxn ang="0">
                  <a:pos x="30" y="20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8"/>
                  </a:lnTo>
                  <a:lnTo>
                    <a:pt x="53" y="34"/>
                  </a:lnTo>
                  <a:lnTo>
                    <a:pt x="63" y="50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1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2"/>
                  </a:lnTo>
                  <a:lnTo>
                    <a:pt x="61" y="101"/>
                  </a:lnTo>
                  <a:lnTo>
                    <a:pt x="47" y="115"/>
                  </a:lnTo>
                  <a:lnTo>
                    <a:pt x="40" y="122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2"/>
                  </a:lnTo>
                  <a:lnTo>
                    <a:pt x="30" y="116"/>
                  </a:lnTo>
                  <a:lnTo>
                    <a:pt x="14" y="102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7"/>
                  </a:lnTo>
                  <a:lnTo>
                    <a:pt x="30" y="20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Freeform 324"/>
            <p:cNvSpPr>
              <a:spLocks/>
            </p:cNvSpPr>
            <p:nvPr/>
          </p:nvSpPr>
          <p:spPr bwMode="auto">
            <a:xfrm>
              <a:off x="3081338" y="3403600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2" y="16"/>
                </a:cxn>
                <a:cxn ang="0">
                  <a:pos x="53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3"/>
                </a:cxn>
                <a:cxn ang="0">
                  <a:pos x="74" y="70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0"/>
                </a:cxn>
                <a:cxn ang="0">
                  <a:pos x="61" y="98"/>
                </a:cxn>
                <a:cxn ang="0">
                  <a:pos x="47" y="114"/>
                </a:cxn>
                <a:cxn ang="0">
                  <a:pos x="40" y="120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0"/>
                </a:cxn>
                <a:cxn ang="0">
                  <a:pos x="30" y="114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3"/>
                </a:cxn>
                <a:cxn ang="0">
                  <a:pos x="2" y="77"/>
                </a:cxn>
                <a:cxn ang="0">
                  <a:pos x="0" y="72"/>
                </a:cxn>
                <a:cxn ang="0">
                  <a:pos x="2" y="67"/>
                </a:cxn>
                <a:cxn ang="0">
                  <a:pos x="3" y="60"/>
                </a:cxn>
                <a:cxn ang="0">
                  <a:pos x="3" y="60"/>
                </a:cxn>
                <a:cxn ang="0">
                  <a:pos x="10" y="49"/>
                </a:cxn>
                <a:cxn ang="0">
                  <a:pos x="19" y="35"/>
                </a:cxn>
                <a:cxn ang="0">
                  <a:pos x="30" y="17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7"/>
                  </a:lnTo>
                  <a:lnTo>
                    <a:pt x="42" y="16"/>
                  </a:lnTo>
                  <a:lnTo>
                    <a:pt x="53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3"/>
                  </a:lnTo>
                  <a:lnTo>
                    <a:pt x="74" y="70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0"/>
                  </a:lnTo>
                  <a:lnTo>
                    <a:pt x="61" y="98"/>
                  </a:lnTo>
                  <a:lnTo>
                    <a:pt x="47" y="114"/>
                  </a:lnTo>
                  <a:lnTo>
                    <a:pt x="40" y="120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0"/>
                  </a:lnTo>
                  <a:lnTo>
                    <a:pt x="30" y="114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3"/>
                  </a:lnTo>
                  <a:lnTo>
                    <a:pt x="2" y="77"/>
                  </a:lnTo>
                  <a:lnTo>
                    <a:pt x="0" y="72"/>
                  </a:lnTo>
                  <a:lnTo>
                    <a:pt x="2" y="67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10" y="49"/>
                  </a:lnTo>
                  <a:lnTo>
                    <a:pt x="19" y="35"/>
                  </a:lnTo>
                  <a:lnTo>
                    <a:pt x="30" y="17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Freeform 325"/>
            <p:cNvSpPr>
              <a:spLocks/>
            </p:cNvSpPr>
            <p:nvPr/>
          </p:nvSpPr>
          <p:spPr bwMode="auto">
            <a:xfrm>
              <a:off x="3181351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1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5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6" y="9"/>
                </a:cxn>
                <a:cxn ang="0">
                  <a:pos x="90" y="17"/>
                </a:cxn>
                <a:cxn ang="0">
                  <a:pos x="106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1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5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6" y="9"/>
                  </a:lnTo>
                  <a:lnTo>
                    <a:pt x="90" y="17"/>
                  </a:lnTo>
                  <a:lnTo>
                    <a:pt x="106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" name="Freeform 326"/>
            <p:cNvSpPr>
              <a:spLocks/>
            </p:cNvSpPr>
            <p:nvPr/>
          </p:nvSpPr>
          <p:spPr bwMode="auto">
            <a:xfrm>
              <a:off x="3300413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61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4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2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5" y="9"/>
                </a:cxn>
                <a:cxn ang="0">
                  <a:pos x="89" y="17"/>
                </a:cxn>
                <a:cxn ang="0">
                  <a:pos x="105" y="28"/>
                </a:cxn>
                <a:cxn ang="0">
                  <a:pos x="114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61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4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5" y="9"/>
                  </a:lnTo>
                  <a:lnTo>
                    <a:pt x="89" y="17"/>
                  </a:lnTo>
                  <a:lnTo>
                    <a:pt x="105" y="28"/>
                  </a:lnTo>
                  <a:lnTo>
                    <a:pt x="114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Freeform 327"/>
            <p:cNvSpPr>
              <a:spLocks/>
            </p:cNvSpPr>
            <p:nvPr/>
          </p:nvSpPr>
          <p:spPr bwMode="auto">
            <a:xfrm>
              <a:off x="3419476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8" y="40"/>
                </a:cxn>
                <a:cxn ang="0">
                  <a:pos x="92" y="51"/>
                </a:cxn>
                <a:cxn ang="0">
                  <a:pos x="78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2" y="72"/>
                </a:cxn>
                <a:cxn ang="0">
                  <a:pos x="55" y="72"/>
                </a:cxn>
                <a:cxn ang="0">
                  <a:pos x="50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7" y="60"/>
                </a:cxn>
                <a:cxn ang="0">
                  <a:pos x="13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1" y="28"/>
                </a:cxn>
                <a:cxn ang="0">
                  <a:pos x="25" y="12"/>
                </a:cxn>
                <a:cxn ang="0">
                  <a:pos x="34" y="5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4" y="9"/>
                </a:cxn>
                <a:cxn ang="0">
                  <a:pos x="90" y="17"/>
                </a:cxn>
                <a:cxn ang="0">
                  <a:pos x="106" y="28"/>
                </a:cxn>
                <a:cxn ang="0">
                  <a:pos x="115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8" y="40"/>
                  </a:lnTo>
                  <a:lnTo>
                    <a:pt x="92" y="51"/>
                  </a:lnTo>
                  <a:lnTo>
                    <a:pt x="78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2" y="72"/>
                  </a:lnTo>
                  <a:lnTo>
                    <a:pt x="55" y="72"/>
                  </a:lnTo>
                  <a:lnTo>
                    <a:pt x="50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7" y="60"/>
                  </a:lnTo>
                  <a:lnTo>
                    <a:pt x="13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1" y="28"/>
                  </a:lnTo>
                  <a:lnTo>
                    <a:pt x="25" y="12"/>
                  </a:lnTo>
                  <a:lnTo>
                    <a:pt x="34" y="5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4" y="9"/>
                  </a:lnTo>
                  <a:lnTo>
                    <a:pt x="90" y="17"/>
                  </a:lnTo>
                  <a:lnTo>
                    <a:pt x="106" y="28"/>
                  </a:lnTo>
                  <a:lnTo>
                    <a:pt x="115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" name="Freeform 328"/>
            <p:cNvSpPr>
              <a:spLocks/>
            </p:cNvSpPr>
            <p:nvPr/>
          </p:nvSpPr>
          <p:spPr bwMode="auto">
            <a:xfrm>
              <a:off x="3536951" y="3303588"/>
              <a:ext cx="98425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5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6" y="28"/>
                </a:cxn>
                <a:cxn ang="0">
                  <a:pos x="114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5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6" y="28"/>
                  </a:lnTo>
                  <a:lnTo>
                    <a:pt x="114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" name="Freeform 329"/>
            <p:cNvSpPr>
              <a:spLocks/>
            </p:cNvSpPr>
            <p:nvPr/>
          </p:nvSpPr>
          <p:spPr bwMode="auto">
            <a:xfrm>
              <a:off x="3656013" y="3303588"/>
              <a:ext cx="98425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59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4" y="12"/>
                </a:cxn>
                <a:cxn ang="0">
                  <a:pos x="31" y="5"/>
                </a:cxn>
                <a:cxn ang="0">
                  <a:pos x="42" y="2"/>
                </a:cxn>
                <a:cxn ang="0">
                  <a:pos x="45" y="0"/>
                </a:cxn>
                <a:cxn ang="0">
                  <a:pos x="51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5" y="28"/>
                </a:cxn>
                <a:cxn ang="0">
                  <a:pos x="114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59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4" y="12"/>
                  </a:lnTo>
                  <a:lnTo>
                    <a:pt x="31" y="5"/>
                  </a:lnTo>
                  <a:lnTo>
                    <a:pt x="42" y="2"/>
                  </a:lnTo>
                  <a:lnTo>
                    <a:pt x="45" y="0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5" y="28"/>
                  </a:lnTo>
                  <a:lnTo>
                    <a:pt x="114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" name="Freeform 330"/>
            <p:cNvSpPr>
              <a:spLocks/>
            </p:cNvSpPr>
            <p:nvPr/>
          </p:nvSpPr>
          <p:spPr bwMode="auto">
            <a:xfrm>
              <a:off x="3775076" y="3303588"/>
              <a:ext cx="98425" cy="57150"/>
            </a:xfrm>
            <a:custGeom>
              <a:avLst/>
              <a:gdLst/>
              <a:ahLst/>
              <a:cxnLst>
                <a:cxn ang="0">
                  <a:pos x="124" y="35"/>
                </a:cxn>
                <a:cxn ang="0">
                  <a:pos x="124" y="35"/>
                </a:cxn>
                <a:cxn ang="0">
                  <a:pos x="116" y="37"/>
                </a:cxn>
                <a:cxn ang="0">
                  <a:pos x="108" y="40"/>
                </a:cxn>
                <a:cxn ang="0">
                  <a:pos x="90" y="51"/>
                </a:cxn>
                <a:cxn ang="0">
                  <a:pos x="76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5" y="72"/>
                </a:cxn>
                <a:cxn ang="0">
                  <a:pos x="50" y="72"/>
                </a:cxn>
                <a:cxn ang="0">
                  <a:pos x="44" y="72"/>
                </a:cxn>
                <a:cxn ang="0">
                  <a:pos x="34" y="67"/>
                </a:cxn>
                <a:cxn ang="0">
                  <a:pos x="27" y="60"/>
                </a:cxn>
                <a:cxn ang="0">
                  <a:pos x="11" y="46"/>
                </a:cxn>
                <a:cxn ang="0">
                  <a:pos x="6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6" y="35"/>
                </a:cxn>
                <a:cxn ang="0">
                  <a:pos x="11" y="28"/>
                </a:cxn>
                <a:cxn ang="0">
                  <a:pos x="25" y="12"/>
                </a:cxn>
                <a:cxn ang="0">
                  <a:pos x="32" y="5"/>
                </a:cxn>
                <a:cxn ang="0">
                  <a:pos x="41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0"/>
                </a:cxn>
                <a:cxn ang="0">
                  <a:pos x="64" y="2"/>
                </a:cxn>
                <a:cxn ang="0">
                  <a:pos x="64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6" y="28"/>
                </a:cxn>
                <a:cxn ang="0">
                  <a:pos x="115" y="31"/>
                </a:cxn>
                <a:cxn ang="0">
                  <a:pos x="124" y="35"/>
                </a:cxn>
                <a:cxn ang="0">
                  <a:pos x="124" y="35"/>
                </a:cxn>
              </a:cxnLst>
              <a:rect l="0" t="0" r="r" b="b"/>
              <a:pathLst>
                <a:path w="124" h="72">
                  <a:moveTo>
                    <a:pt x="124" y="35"/>
                  </a:moveTo>
                  <a:lnTo>
                    <a:pt x="124" y="35"/>
                  </a:lnTo>
                  <a:lnTo>
                    <a:pt x="116" y="37"/>
                  </a:lnTo>
                  <a:lnTo>
                    <a:pt x="108" y="40"/>
                  </a:lnTo>
                  <a:lnTo>
                    <a:pt x="90" y="51"/>
                  </a:lnTo>
                  <a:lnTo>
                    <a:pt x="76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5" y="72"/>
                  </a:lnTo>
                  <a:lnTo>
                    <a:pt x="50" y="72"/>
                  </a:lnTo>
                  <a:lnTo>
                    <a:pt x="44" y="72"/>
                  </a:lnTo>
                  <a:lnTo>
                    <a:pt x="34" y="67"/>
                  </a:lnTo>
                  <a:lnTo>
                    <a:pt x="27" y="60"/>
                  </a:lnTo>
                  <a:lnTo>
                    <a:pt x="11" y="46"/>
                  </a:lnTo>
                  <a:lnTo>
                    <a:pt x="6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6" y="35"/>
                  </a:lnTo>
                  <a:lnTo>
                    <a:pt x="11" y="28"/>
                  </a:lnTo>
                  <a:lnTo>
                    <a:pt x="25" y="12"/>
                  </a:lnTo>
                  <a:lnTo>
                    <a:pt x="32" y="5"/>
                  </a:lnTo>
                  <a:lnTo>
                    <a:pt x="41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6" y="28"/>
                  </a:lnTo>
                  <a:lnTo>
                    <a:pt x="115" y="31"/>
                  </a:lnTo>
                  <a:lnTo>
                    <a:pt x="124" y="35"/>
                  </a:lnTo>
                  <a:lnTo>
                    <a:pt x="124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" name="Freeform 331"/>
            <p:cNvSpPr>
              <a:spLocks/>
            </p:cNvSpPr>
            <p:nvPr/>
          </p:nvSpPr>
          <p:spPr bwMode="auto">
            <a:xfrm>
              <a:off x="3892551" y="3303588"/>
              <a:ext cx="100013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9" y="40"/>
                </a:cxn>
                <a:cxn ang="0">
                  <a:pos x="92" y="51"/>
                </a:cxn>
                <a:cxn ang="0">
                  <a:pos x="78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2" y="72"/>
                </a:cxn>
                <a:cxn ang="0">
                  <a:pos x="57" y="72"/>
                </a:cxn>
                <a:cxn ang="0">
                  <a:pos x="51" y="72"/>
                </a:cxn>
                <a:cxn ang="0">
                  <a:pos x="46" y="72"/>
                </a:cxn>
                <a:cxn ang="0">
                  <a:pos x="35" y="67"/>
                </a:cxn>
                <a:cxn ang="0">
                  <a:pos x="28" y="60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2" y="28"/>
                </a:cxn>
                <a:cxn ang="0">
                  <a:pos x="27" y="12"/>
                </a:cxn>
                <a:cxn ang="0">
                  <a:pos x="34" y="5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6" y="9"/>
                </a:cxn>
                <a:cxn ang="0">
                  <a:pos x="90" y="17"/>
                </a:cxn>
                <a:cxn ang="0">
                  <a:pos x="108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9" y="40"/>
                  </a:lnTo>
                  <a:lnTo>
                    <a:pt x="92" y="51"/>
                  </a:lnTo>
                  <a:lnTo>
                    <a:pt x="78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2" y="72"/>
                  </a:lnTo>
                  <a:lnTo>
                    <a:pt x="57" y="72"/>
                  </a:lnTo>
                  <a:lnTo>
                    <a:pt x="51" y="72"/>
                  </a:lnTo>
                  <a:lnTo>
                    <a:pt x="46" y="72"/>
                  </a:lnTo>
                  <a:lnTo>
                    <a:pt x="35" y="67"/>
                  </a:lnTo>
                  <a:lnTo>
                    <a:pt x="28" y="60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7" y="35"/>
                  </a:lnTo>
                  <a:lnTo>
                    <a:pt x="12" y="28"/>
                  </a:lnTo>
                  <a:lnTo>
                    <a:pt x="27" y="12"/>
                  </a:lnTo>
                  <a:lnTo>
                    <a:pt x="34" y="5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6" y="9"/>
                  </a:lnTo>
                  <a:lnTo>
                    <a:pt x="90" y="17"/>
                  </a:lnTo>
                  <a:lnTo>
                    <a:pt x="108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Freeform 332"/>
            <p:cNvSpPr>
              <a:spLocks/>
            </p:cNvSpPr>
            <p:nvPr/>
          </p:nvSpPr>
          <p:spPr bwMode="auto">
            <a:xfrm>
              <a:off x="4011613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1" y="72"/>
                </a:cxn>
                <a:cxn ang="0">
                  <a:pos x="56" y="72"/>
                </a:cxn>
                <a:cxn ang="0">
                  <a:pos x="51" y="72"/>
                </a:cxn>
                <a:cxn ang="0">
                  <a:pos x="46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2" y="28"/>
                </a:cxn>
                <a:cxn ang="0">
                  <a:pos x="24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6" y="9"/>
                </a:cxn>
                <a:cxn ang="0">
                  <a:pos x="90" y="17"/>
                </a:cxn>
                <a:cxn ang="0">
                  <a:pos x="107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1" y="72"/>
                  </a:lnTo>
                  <a:lnTo>
                    <a:pt x="56" y="72"/>
                  </a:lnTo>
                  <a:lnTo>
                    <a:pt x="51" y="72"/>
                  </a:lnTo>
                  <a:lnTo>
                    <a:pt x="46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7" y="35"/>
                  </a:lnTo>
                  <a:lnTo>
                    <a:pt x="12" y="28"/>
                  </a:lnTo>
                  <a:lnTo>
                    <a:pt x="24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6" y="9"/>
                  </a:lnTo>
                  <a:lnTo>
                    <a:pt x="90" y="17"/>
                  </a:lnTo>
                  <a:lnTo>
                    <a:pt x="107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Freeform 333"/>
            <p:cNvSpPr>
              <a:spLocks/>
            </p:cNvSpPr>
            <p:nvPr/>
          </p:nvSpPr>
          <p:spPr bwMode="auto">
            <a:xfrm>
              <a:off x="4130676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61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4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2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5" y="9"/>
                </a:cxn>
                <a:cxn ang="0">
                  <a:pos x="89" y="17"/>
                </a:cxn>
                <a:cxn ang="0">
                  <a:pos x="105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61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4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5" y="9"/>
                  </a:lnTo>
                  <a:lnTo>
                    <a:pt x="89" y="17"/>
                  </a:lnTo>
                  <a:lnTo>
                    <a:pt x="105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Freeform 334"/>
            <p:cNvSpPr>
              <a:spLocks/>
            </p:cNvSpPr>
            <p:nvPr/>
          </p:nvSpPr>
          <p:spPr bwMode="auto">
            <a:xfrm>
              <a:off x="4249738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8" y="40"/>
                </a:cxn>
                <a:cxn ang="0">
                  <a:pos x="92" y="51"/>
                </a:cxn>
                <a:cxn ang="0">
                  <a:pos x="78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2" y="72"/>
                </a:cxn>
                <a:cxn ang="0">
                  <a:pos x="55" y="72"/>
                </a:cxn>
                <a:cxn ang="0">
                  <a:pos x="50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7" y="60"/>
                </a:cxn>
                <a:cxn ang="0">
                  <a:pos x="13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3" y="28"/>
                </a:cxn>
                <a:cxn ang="0">
                  <a:pos x="25" y="12"/>
                </a:cxn>
                <a:cxn ang="0">
                  <a:pos x="34" y="5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4" y="9"/>
                </a:cxn>
                <a:cxn ang="0">
                  <a:pos x="90" y="17"/>
                </a:cxn>
                <a:cxn ang="0">
                  <a:pos x="106" y="28"/>
                </a:cxn>
                <a:cxn ang="0">
                  <a:pos x="115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8" y="40"/>
                  </a:lnTo>
                  <a:lnTo>
                    <a:pt x="92" y="51"/>
                  </a:lnTo>
                  <a:lnTo>
                    <a:pt x="78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2" y="72"/>
                  </a:lnTo>
                  <a:lnTo>
                    <a:pt x="55" y="72"/>
                  </a:lnTo>
                  <a:lnTo>
                    <a:pt x="50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7" y="60"/>
                  </a:lnTo>
                  <a:lnTo>
                    <a:pt x="13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3" y="28"/>
                  </a:lnTo>
                  <a:lnTo>
                    <a:pt x="25" y="12"/>
                  </a:lnTo>
                  <a:lnTo>
                    <a:pt x="34" y="5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4" y="9"/>
                  </a:lnTo>
                  <a:lnTo>
                    <a:pt x="90" y="17"/>
                  </a:lnTo>
                  <a:lnTo>
                    <a:pt x="106" y="28"/>
                  </a:lnTo>
                  <a:lnTo>
                    <a:pt x="115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Freeform 335"/>
            <p:cNvSpPr>
              <a:spLocks/>
            </p:cNvSpPr>
            <p:nvPr/>
          </p:nvSpPr>
          <p:spPr bwMode="auto">
            <a:xfrm>
              <a:off x="4367213" y="3303588"/>
              <a:ext cx="100013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5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4" y="9"/>
                </a:cxn>
                <a:cxn ang="0">
                  <a:pos x="90" y="17"/>
                </a:cxn>
                <a:cxn ang="0">
                  <a:pos x="106" y="28"/>
                </a:cxn>
                <a:cxn ang="0">
                  <a:pos x="114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5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4" y="9"/>
                  </a:lnTo>
                  <a:lnTo>
                    <a:pt x="90" y="17"/>
                  </a:lnTo>
                  <a:lnTo>
                    <a:pt x="106" y="28"/>
                  </a:lnTo>
                  <a:lnTo>
                    <a:pt x="114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" name="Freeform 336"/>
            <p:cNvSpPr>
              <a:spLocks/>
            </p:cNvSpPr>
            <p:nvPr/>
          </p:nvSpPr>
          <p:spPr bwMode="auto">
            <a:xfrm>
              <a:off x="4486276" y="3303588"/>
              <a:ext cx="98425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59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4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2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5" y="28"/>
                </a:cxn>
                <a:cxn ang="0">
                  <a:pos x="114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59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4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5" y="28"/>
                  </a:lnTo>
                  <a:lnTo>
                    <a:pt x="114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Freeform 337"/>
            <p:cNvSpPr>
              <a:spLocks/>
            </p:cNvSpPr>
            <p:nvPr/>
          </p:nvSpPr>
          <p:spPr bwMode="auto">
            <a:xfrm>
              <a:off x="4605338" y="3303588"/>
              <a:ext cx="98425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7"/>
                </a:cxn>
                <a:cxn ang="0">
                  <a:pos x="108" y="40"/>
                </a:cxn>
                <a:cxn ang="0">
                  <a:pos x="92" y="51"/>
                </a:cxn>
                <a:cxn ang="0">
                  <a:pos x="78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5" y="72"/>
                </a:cxn>
                <a:cxn ang="0">
                  <a:pos x="50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7" y="60"/>
                </a:cxn>
                <a:cxn ang="0">
                  <a:pos x="13" y="46"/>
                </a:cxn>
                <a:cxn ang="0">
                  <a:pos x="6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6" y="35"/>
                </a:cxn>
                <a:cxn ang="0">
                  <a:pos x="11" y="28"/>
                </a:cxn>
                <a:cxn ang="0">
                  <a:pos x="25" y="12"/>
                </a:cxn>
                <a:cxn ang="0">
                  <a:pos x="32" y="5"/>
                </a:cxn>
                <a:cxn ang="0">
                  <a:pos x="42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0"/>
                </a:cxn>
                <a:cxn ang="0">
                  <a:pos x="64" y="2"/>
                </a:cxn>
                <a:cxn ang="0">
                  <a:pos x="64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6" y="28"/>
                </a:cxn>
                <a:cxn ang="0">
                  <a:pos x="115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6" y="37"/>
                  </a:lnTo>
                  <a:lnTo>
                    <a:pt x="108" y="40"/>
                  </a:lnTo>
                  <a:lnTo>
                    <a:pt x="92" y="51"/>
                  </a:lnTo>
                  <a:lnTo>
                    <a:pt x="78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5" y="72"/>
                  </a:lnTo>
                  <a:lnTo>
                    <a:pt x="50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7" y="60"/>
                  </a:lnTo>
                  <a:lnTo>
                    <a:pt x="13" y="46"/>
                  </a:lnTo>
                  <a:lnTo>
                    <a:pt x="6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6" y="35"/>
                  </a:lnTo>
                  <a:lnTo>
                    <a:pt x="11" y="28"/>
                  </a:lnTo>
                  <a:lnTo>
                    <a:pt x="25" y="12"/>
                  </a:lnTo>
                  <a:lnTo>
                    <a:pt x="32" y="5"/>
                  </a:lnTo>
                  <a:lnTo>
                    <a:pt x="42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6" y="28"/>
                  </a:lnTo>
                  <a:lnTo>
                    <a:pt x="115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Freeform 338"/>
            <p:cNvSpPr>
              <a:spLocks/>
            </p:cNvSpPr>
            <p:nvPr/>
          </p:nvSpPr>
          <p:spPr bwMode="auto">
            <a:xfrm>
              <a:off x="4724401" y="3303588"/>
              <a:ext cx="98425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4" y="37"/>
                </a:cxn>
                <a:cxn ang="0">
                  <a:pos x="107" y="40"/>
                </a:cxn>
                <a:cxn ang="0">
                  <a:pos x="90" y="51"/>
                </a:cxn>
                <a:cxn ang="0">
                  <a:pos x="76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3" y="67"/>
                </a:cxn>
                <a:cxn ang="0">
                  <a:pos x="26" y="60"/>
                </a:cxn>
                <a:cxn ang="0">
                  <a:pos x="10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5" y="12"/>
                </a:cxn>
                <a:cxn ang="0">
                  <a:pos x="32" y="5"/>
                </a:cxn>
                <a:cxn ang="0">
                  <a:pos x="40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6" y="28"/>
                </a:cxn>
                <a:cxn ang="0">
                  <a:pos x="114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4" y="37"/>
                  </a:lnTo>
                  <a:lnTo>
                    <a:pt x="107" y="40"/>
                  </a:lnTo>
                  <a:lnTo>
                    <a:pt x="90" y="51"/>
                  </a:lnTo>
                  <a:lnTo>
                    <a:pt x="76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3" y="67"/>
                  </a:lnTo>
                  <a:lnTo>
                    <a:pt x="26" y="60"/>
                  </a:lnTo>
                  <a:lnTo>
                    <a:pt x="10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5" y="12"/>
                  </a:lnTo>
                  <a:lnTo>
                    <a:pt x="32" y="5"/>
                  </a:lnTo>
                  <a:lnTo>
                    <a:pt x="40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6" y="28"/>
                  </a:lnTo>
                  <a:lnTo>
                    <a:pt x="114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" name="Freeform 339"/>
            <p:cNvSpPr>
              <a:spLocks/>
            </p:cNvSpPr>
            <p:nvPr/>
          </p:nvSpPr>
          <p:spPr bwMode="auto">
            <a:xfrm>
              <a:off x="4841876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9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1" y="72"/>
                </a:cxn>
                <a:cxn ang="0">
                  <a:pos x="56" y="72"/>
                </a:cxn>
                <a:cxn ang="0">
                  <a:pos x="51" y="72"/>
                </a:cxn>
                <a:cxn ang="0">
                  <a:pos x="46" y="72"/>
                </a:cxn>
                <a:cxn ang="0">
                  <a:pos x="35" y="67"/>
                </a:cxn>
                <a:cxn ang="0">
                  <a:pos x="28" y="60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2" y="28"/>
                </a:cxn>
                <a:cxn ang="0">
                  <a:pos x="26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6" y="9"/>
                </a:cxn>
                <a:cxn ang="0">
                  <a:pos x="90" y="17"/>
                </a:cxn>
                <a:cxn ang="0">
                  <a:pos x="107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9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1" y="72"/>
                  </a:lnTo>
                  <a:lnTo>
                    <a:pt x="56" y="72"/>
                  </a:lnTo>
                  <a:lnTo>
                    <a:pt x="51" y="72"/>
                  </a:lnTo>
                  <a:lnTo>
                    <a:pt x="46" y="72"/>
                  </a:lnTo>
                  <a:lnTo>
                    <a:pt x="35" y="67"/>
                  </a:lnTo>
                  <a:lnTo>
                    <a:pt x="28" y="60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7" y="35"/>
                  </a:lnTo>
                  <a:lnTo>
                    <a:pt x="12" y="28"/>
                  </a:lnTo>
                  <a:lnTo>
                    <a:pt x="26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6" y="9"/>
                  </a:lnTo>
                  <a:lnTo>
                    <a:pt x="90" y="17"/>
                  </a:lnTo>
                  <a:lnTo>
                    <a:pt x="107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Freeform 340"/>
            <p:cNvSpPr>
              <a:spLocks/>
            </p:cNvSpPr>
            <p:nvPr/>
          </p:nvSpPr>
          <p:spPr bwMode="auto">
            <a:xfrm>
              <a:off x="4960938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61" y="72"/>
                </a:cxn>
                <a:cxn ang="0">
                  <a:pos x="56" y="72"/>
                </a:cxn>
                <a:cxn ang="0">
                  <a:pos x="49" y="72"/>
                </a:cxn>
                <a:cxn ang="0">
                  <a:pos x="45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4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2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5" y="9"/>
                </a:cxn>
                <a:cxn ang="0">
                  <a:pos x="89" y="17"/>
                </a:cxn>
                <a:cxn ang="0">
                  <a:pos x="107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61" y="72"/>
                  </a:lnTo>
                  <a:lnTo>
                    <a:pt x="56" y="72"/>
                  </a:lnTo>
                  <a:lnTo>
                    <a:pt x="49" y="72"/>
                  </a:lnTo>
                  <a:lnTo>
                    <a:pt x="45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4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5" y="9"/>
                  </a:lnTo>
                  <a:lnTo>
                    <a:pt x="89" y="17"/>
                  </a:lnTo>
                  <a:lnTo>
                    <a:pt x="107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" name="Freeform 341"/>
            <p:cNvSpPr>
              <a:spLocks/>
            </p:cNvSpPr>
            <p:nvPr/>
          </p:nvSpPr>
          <p:spPr bwMode="auto">
            <a:xfrm>
              <a:off x="5080001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8" y="40"/>
                </a:cxn>
                <a:cxn ang="0">
                  <a:pos x="92" y="51"/>
                </a:cxn>
                <a:cxn ang="0">
                  <a:pos x="78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2" y="72"/>
                </a:cxn>
                <a:cxn ang="0">
                  <a:pos x="55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7" y="60"/>
                </a:cxn>
                <a:cxn ang="0">
                  <a:pos x="13" y="46"/>
                </a:cxn>
                <a:cxn ang="0">
                  <a:pos x="7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3" y="28"/>
                </a:cxn>
                <a:cxn ang="0">
                  <a:pos x="25" y="12"/>
                </a:cxn>
                <a:cxn ang="0">
                  <a:pos x="34" y="5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6" y="9"/>
                </a:cxn>
                <a:cxn ang="0">
                  <a:pos x="90" y="17"/>
                </a:cxn>
                <a:cxn ang="0">
                  <a:pos x="106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8" y="40"/>
                  </a:lnTo>
                  <a:lnTo>
                    <a:pt x="92" y="51"/>
                  </a:lnTo>
                  <a:lnTo>
                    <a:pt x="78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2" y="72"/>
                  </a:lnTo>
                  <a:lnTo>
                    <a:pt x="55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7" y="60"/>
                  </a:lnTo>
                  <a:lnTo>
                    <a:pt x="13" y="46"/>
                  </a:lnTo>
                  <a:lnTo>
                    <a:pt x="7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3" y="28"/>
                  </a:lnTo>
                  <a:lnTo>
                    <a:pt x="25" y="12"/>
                  </a:lnTo>
                  <a:lnTo>
                    <a:pt x="34" y="5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6" y="9"/>
                  </a:lnTo>
                  <a:lnTo>
                    <a:pt x="90" y="17"/>
                  </a:lnTo>
                  <a:lnTo>
                    <a:pt x="106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Freeform 342"/>
            <p:cNvSpPr>
              <a:spLocks/>
            </p:cNvSpPr>
            <p:nvPr/>
          </p:nvSpPr>
          <p:spPr bwMode="auto">
            <a:xfrm>
              <a:off x="5197476" y="3303588"/>
              <a:ext cx="100013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1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5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4" y="9"/>
                </a:cxn>
                <a:cxn ang="0">
                  <a:pos x="90" y="17"/>
                </a:cxn>
                <a:cxn ang="0">
                  <a:pos x="106" y="28"/>
                </a:cxn>
                <a:cxn ang="0">
                  <a:pos x="114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1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5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4" y="9"/>
                  </a:lnTo>
                  <a:lnTo>
                    <a:pt x="90" y="17"/>
                  </a:lnTo>
                  <a:lnTo>
                    <a:pt x="106" y="28"/>
                  </a:lnTo>
                  <a:lnTo>
                    <a:pt x="114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Freeform 343"/>
            <p:cNvSpPr>
              <a:spLocks/>
            </p:cNvSpPr>
            <p:nvPr/>
          </p:nvSpPr>
          <p:spPr bwMode="auto">
            <a:xfrm>
              <a:off x="5316538" y="3303588"/>
              <a:ext cx="100013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59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4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2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3" y="9"/>
                </a:cxn>
                <a:cxn ang="0">
                  <a:pos x="89" y="17"/>
                </a:cxn>
                <a:cxn ang="0">
                  <a:pos x="105" y="28"/>
                </a:cxn>
                <a:cxn ang="0">
                  <a:pos x="114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59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4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3" y="9"/>
                  </a:lnTo>
                  <a:lnTo>
                    <a:pt x="89" y="17"/>
                  </a:lnTo>
                  <a:lnTo>
                    <a:pt x="105" y="28"/>
                  </a:lnTo>
                  <a:lnTo>
                    <a:pt x="114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" name="Freeform 344"/>
            <p:cNvSpPr>
              <a:spLocks/>
            </p:cNvSpPr>
            <p:nvPr/>
          </p:nvSpPr>
          <p:spPr bwMode="auto">
            <a:xfrm>
              <a:off x="5435601" y="3303588"/>
              <a:ext cx="98425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7"/>
                </a:cxn>
                <a:cxn ang="0">
                  <a:pos x="108" y="40"/>
                </a:cxn>
                <a:cxn ang="0">
                  <a:pos x="92" y="51"/>
                </a:cxn>
                <a:cxn ang="0">
                  <a:pos x="78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5" y="72"/>
                </a:cxn>
                <a:cxn ang="0">
                  <a:pos x="50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7" y="60"/>
                </a:cxn>
                <a:cxn ang="0">
                  <a:pos x="13" y="46"/>
                </a:cxn>
                <a:cxn ang="0">
                  <a:pos x="6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6" y="35"/>
                </a:cxn>
                <a:cxn ang="0">
                  <a:pos x="11" y="28"/>
                </a:cxn>
                <a:cxn ang="0">
                  <a:pos x="25" y="12"/>
                </a:cxn>
                <a:cxn ang="0">
                  <a:pos x="32" y="5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4" y="2"/>
                </a:cxn>
                <a:cxn ang="0">
                  <a:pos x="64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6" y="28"/>
                </a:cxn>
                <a:cxn ang="0">
                  <a:pos x="115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6" y="37"/>
                  </a:lnTo>
                  <a:lnTo>
                    <a:pt x="108" y="40"/>
                  </a:lnTo>
                  <a:lnTo>
                    <a:pt x="92" y="51"/>
                  </a:lnTo>
                  <a:lnTo>
                    <a:pt x="78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5" y="72"/>
                  </a:lnTo>
                  <a:lnTo>
                    <a:pt x="50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7" y="60"/>
                  </a:lnTo>
                  <a:lnTo>
                    <a:pt x="13" y="46"/>
                  </a:lnTo>
                  <a:lnTo>
                    <a:pt x="6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6" y="35"/>
                  </a:lnTo>
                  <a:lnTo>
                    <a:pt x="11" y="28"/>
                  </a:lnTo>
                  <a:lnTo>
                    <a:pt x="25" y="12"/>
                  </a:lnTo>
                  <a:lnTo>
                    <a:pt x="32" y="5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6" y="28"/>
                  </a:lnTo>
                  <a:lnTo>
                    <a:pt x="115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" name="Freeform 345"/>
            <p:cNvSpPr>
              <a:spLocks/>
            </p:cNvSpPr>
            <p:nvPr/>
          </p:nvSpPr>
          <p:spPr bwMode="auto">
            <a:xfrm>
              <a:off x="5554663" y="3303588"/>
              <a:ext cx="98425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6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5" y="12"/>
                </a:cxn>
                <a:cxn ang="0">
                  <a:pos x="32" y="5"/>
                </a:cxn>
                <a:cxn ang="0">
                  <a:pos x="42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6" y="28"/>
                </a:cxn>
                <a:cxn ang="0">
                  <a:pos x="114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6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5" y="12"/>
                  </a:lnTo>
                  <a:lnTo>
                    <a:pt x="32" y="5"/>
                  </a:lnTo>
                  <a:lnTo>
                    <a:pt x="42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6" y="28"/>
                  </a:lnTo>
                  <a:lnTo>
                    <a:pt x="114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" name="Freeform 346"/>
            <p:cNvSpPr>
              <a:spLocks/>
            </p:cNvSpPr>
            <p:nvPr/>
          </p:nvSpPr>
          <p:spPr bwMode="auto">
            <a:xfrm>
              <a:off x="5673726" y="3303588"/>
              <a:ext cx="96838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4" y="37"/>
                </a:cxn>
                <a:cxn ang="0">
                  <a:pos x="107" y="40"/>
                </a:cxn>
                <a:cxn ang="0">
                  <a:pos x="89" y="51"/>
                </a:cxn>
                <a:cxn ang="0">
                  <a:pos x="75" y="61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59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3" y="67"/>
                </a:cxn>
                <a:cxn ang="0">
                  <a:pos x="26" y="60"/>
                </a:cxn>
                <a:cxn ang="0">
                  <a:pos x="10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4" y="12"/>
                </a:cxn>
                <a:cxn ang="0">
                  <a:pos x="31" y="5"/>
                </a:cxn>
                <a:cxn ang="0">
                  <a:pos x="40" y="2"/>
                </a:cxn>
                <a:cxn ang="0">
                  <a:pos x="45" y="0"/>
                </a:cxn>
                <a:cxn ang="0">
                  <a:pos x="51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5" y="28"/>
                </a:cxn>
                <a:cxn ang="0">
                  <a:pos x="114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4" y="37"/>
                  </a:lnTo>
                  <a:lnTo>
                    <a:pt x="107" y="40"/>
                  </a:lnTo>
                  <a:lnTo>
                    <a:pt x="89" y="51"/>
                  </a:lnTo>
                  <a:lnTo>
                    <a:pt x="75" y="61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59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3" y="67"/>
                  </a:lnTo>
                  <a:lnTo>
                    <a:pt x="26" y="60"/>
                  </a:lnTo>
                  <a:lnTo>
                    <a:pt x="10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4" y="12"/>
                  </a:lnTo>
                  <a:lnTo>
                    <a:pt x="31" y="5"/>
                  </a:lnTo>
                  <a:lnTo>
                    <a:pt x="40" y="2"/>
                  </a:lnTo>
                  <a:lnTo>
                    <a:pt x="45" y="0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5" y="28"/>
                  </a:lnTo>
                  <a:lnTo>
                    <a:pt x="114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" name="Freeform 347"/>
            <p:cNvSpPr>
              <a:spLocks/>
            </p:cNvSpPr>
            <p:nvPr/>
          </p:nvSpPr>
          <p:spPr bwMode="auto">
            <a:xfrm>
              <a:off x="5791201" y="3303588"/>
              <a:ext cx="98425" cy="57150"/>
            </a:xfrm>
            <a:custGeom>
              <a:avLst/>
              <a:gdLst/>
              <a:ahLst/>
              <a:cxnLst>
                <a:cxn ang="0">
                  <a:pos x="126" y="35"/>
                </a:cxn>
                <a:cxn ang="0">
                  <a:pos x="126" y="35"/>
                </a:cxn>
                <a:cxn ang="0">
                  <a:pos x="117" y="37"/>
                </a:cxn>
                <a:cxn ang="0">
                  <a:pos x="110" y="40"/>
                </a:cxn>
                <a:cxn ang="0">
                  <a:pos x="92" y="51"/>
                </a:cxn>
                <a:cxn ang="0">
                  <a:pos x="78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2" y="72"/>
                </a:cxn>
                <a:cxn ang="0">
                  <a:pos x="57" y="72"/>
                </a:cxn>
                <a:cxn ang="0">
                  <a:pos x="52" y="72"/>
                </a:cxn>
                <a:cxn ang="0">
                  <a:pos x="46" y="72"/>
                </a:cxn>
                <a:cxn ang="0">
                  <a:pos x="36" y="67"/>
                </a:cxn>
                <a:cxn ang="0">
                  <a:pos x="29" y="60"/>
                </a:cxn>
                <a:cxn ang="0">
                  <a:pos x="13" y="46"/>
                </a:cxn>
                <a:cxn ang="0">
                  <a:pos x="8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8" y="35"/>
                </a:cxn>
                <a:cxn ang="0">
                  <a:pos x="13" y="28"/>
                </a:cxn>
                <a:cxn ang="0">
                  <a:pos x="27" y="12"/>
                </a:cxn>
                <a:cxn ang="0">
                  <a:pos x="34" y="5"/>
                </a:cxn>
                <a:cxn ang="0">
                  <a:pos x="43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9" y="0"/>
                </a:cxn>
                <a:cxn ang="0">
                  <a:pos x="66" y="2"/>
                </a:cxn>
                <a:cxn ang="0">
                  <a:pos x="66" y="2"/>
                </a:cxn>
                <a:cxn ang="0">
                  <a:pos x="76" y="9"/>
                </a:cxn>
                <a:cxn ang="0">
                  <a:pos x="90" y="17"/>
                </a:cxn>
                <a:cxn ang="0">
                  <a:pos x="108" y="28"/>
                </a:cxn>
                <a:cxn ang="0">
                  <a:pos x="117" y="31"/>
                </a:cxn>
                <a:cxn ang="0">
                  <a:pos x="126" y="35"/>
                </a:cxn>
                <a:cxn ang="0">
                  <a:pos x="126" y="35"/>
                </a:cxn>
              </a:cxnLst>
              <a:rect l="0" t="0" r="r" b="b"/>
              <a:pathLst>
                <a:path w="126" h="72">
                  <a:moveTo>
                    <a:pt x="126" y="35"/>
                  </a:moveTo>
                  <a:lnTo>
                    <a:pt x="126" y="35"/>
                  </a:lnTo>
                  <a:lnTo>
                    <a:pt x="117" y="37"/>
                  </a:lnTo>
                  <a:lnTo>
                    <a:pt x="110" y="40"/>
                  </a:lnTo>
                  <a:lnTo>
                    <a:pt x="92" y="51"/>
                  </a:lnTo>
                  <a:lnTo>
                    <a:pt x="78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2" y="72"/>
                  </a:lnTo>
                  <a:lnTo>
                    <a:pt x="57" y="72"/>
                  </a:lnTo>
                  <a:lnTo>
                    <a:pt x="52" y="72"/>
                  </a:lnTo>
                  <a:lnTo>
                    <a:pt x="46" y="72"/>
                  </a:lnTo>
                  <a:lnTo>
                    <a:pt x="36" y="67"/>
                  </a:lnTo>
                  <a:lnTo>
                    <a:pt x="29" y="60"/>
                  </a:lnTo>
                  <a:lnTo>
                    <a:pt x="13" y="46"/>
                  </a:lnTo>
                  <a:lnTo>
                    <a:pt x="8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8" y="35"/>
                  </a:lnTo>
                  <a:lnTo>
                    <a:pt x="13" y="28"/>
                  </a:lnTo>
                  <a:lnTo>
                    <a:pt x="27" y="12"/>
                  </a:lnTo>
                  <a:lnTo>
                    <a:pt x="34" y="5"/>
                  </a:lnTo>
                  <a:lnTo>
                    <a:pt x="43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9" y="0"/>
                  </a:lnTo>
                  <a:lnTo>
                    <a:pt x="66" y="2"/>
                  </a:lnTo>
                  <a:lnTo>
                    <a:pt x="66" y="2"/>
                  </a:lnTo>
                  <a:lnTo>
                    <a:pt x="76" y="9"/>
                  </a:lnTo>
                  <a:lnTo>
                    <a:pt x="90" y="17"/>
                  </a:lnTo>
                  <a:lnTo>
                    <a:pt x="108" y="28"/>
                  </a:lnTo>
                  <a:lnTo>
                    <a:pt x="117" y="31"/>
                  </a:lnTo>
                  <a:lnTo>
                    <a:pt x="126" y="35"/>
                  </a:lnTo>
                  <a:lnTo>
                    <a:pt x="126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" name="Freeform 348"/>
            <p:cNvSpPr>
              <a:spLocks/>
            </p:cNvSpPr>
            <p:nvPr/>
          </p:nvSpPr>
          <p:spPr bwMode="auto">
            <a:xfrm>
              <a:off x="5910263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8" y="40"/>
                </a:cxn>
                <a:cxn ang="0">
                  <a:pos x="92" y="51"/>
                </a:cxn>
                <a:cxn ang="0">
                  <a:pos x="78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2" y="72"/>
                </a:cxn>
                <a:cxn ang="0">
                  <a:pos x="57" y="72"/>
                </a:cxn>
                <a:cxn ang="0">
                  <a:pos x="49" y="72"/>
                </a:cxn>
                <a:cxn ang="0">
                  <a:pos x="46" y="72"/>
                </a:cxn>
                <a:cxn ang="0">
                  <a:pos x="35" y="67"/>
                </a:cxn>
                <a:cxn ang="0">
                  <a:pos x="27" y="60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5" y="12"/>
                </a:cxn>
                <a:cxn ang="0">
                  <a:pos x="34" y="5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6" y="9"/>
                </a:cxn>
                <a:cxn ang="0">
                  <a:pos x="90" y="17"/>
                </a:cxn>
                <a:cxn ang="0">
                  <a:pos x="108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8" y="40"/>
                  </a:lnTo>
                  <a:lnTo>
                    <a:pt x="92" y="51"/>
                  </a:lnTo>
                  <a:lnTo>
                    <a:pt x="78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2" y="72"/>
                  </a:lnTo>
                  <a:lnTo>
                    <a:pt x="57" y="72"/>
                  </a:lnTo>
                  <a:lnTo>
                    <a:pt x="49" y="72"/>
                  </a:lnTo>
                  <a:lnTo>
                    <a:pt x="46" y="72"/>
                  </a:lnTo>
                  <a:lnTo>
                    <a:pt x="35" y="67"/>
                  </a:lnTo>
                  <a:lnTo>
                    <a:pt x="27" y="60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5" y="12"/>
                  </a:lnTo>
                  <a:lnTo>
                    <a:pt x="34" y="5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6" y="9"/>
                  </a:lnTo>
                  <a:lnTo>
                    <a:pt x="90" y="17"/>
                  </a:lnTo>
                  <a:lnTo>
                    <a:pt x="108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" name="Freeform 349"/>
            <p:cNvSpPr>
              <a:spLocks/>
            </p:cNvSpPr>
            <p:nvPr/>
          </p:nvSpPr>
          <p:spPr bwMode="auto">
            <a:xfrm>
              <a:off x="6027738" y="3303588"/>
              <a:ext cx="100013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1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5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6" y="9"/>
                </a:cxn>
                <a:cxn ang="0">
                  <a:pos x="90" y="17"/>
                </a:cxn>
                <a:cxn ang="0">
                  <a:pos x="106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1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5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6" y="9"/>
                  </a:lnTo>
                  <a:lnTo>
                    <a:pt x="90" y="17"/>
                  </a:lnTo>
                  <a:lnTo>
                    <a:pt x="106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" name="Freeform 350"/>
            <p:cNvSpPr>
              <a:spLocks/>
            </p:cNvSpPr>
            <p:nvPr/>
          </p:nvSpPr>
          <p:spPr bwMode="auto">
            <a:xfrm>
              <a:off x="6146801" y="3303588"/>
              <a:ext cx="100013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61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4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2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3" y="9"/>
                </a:cxn>
                <a:cxn ang="0">
                  <a:pos x="89" y="17"/>
                </a:cxn>
                <a:cxn ang="0">
                  <a:pos x="105" y="28"/>
                </a:cxn>
                <a:cxn ang="0">
                  <a:pos x="114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61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4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3" y="9"/>
                  </a:lnTo>
                  <a:lnTo>
                    <a:pt x="89" y="17"/>
                  </a:lnTo>
                  <a:lnTo>
                    <a:pt x="105" y="28"/>
                  </a:lnTo>
                  <a:lnTo>
                    <a:pt x="114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" name="Freeform 351"/>
            <p:cNvSpPr>
              <a:spLocks/>
            </p:cNvSpPr>
            <p:nvPr/>
          </p:nvSpPr>
          <p:spPr bwMode="auto">
            <a:xfrm>
              <a:off x="6265863" y="3303588"/>
              <a:ext cx="100013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8" y="40"/>
                </a:cxn>
                <a:cxn ang="0">
                  <a:pos x="92" y="51"/>
                </a:cxn>
                <a:cxn ang="0">
                  <a:pos x="78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5" y="72"/>
                </a:cxn>
                <a:cxn ang="0">
                  <a:pos x="50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7" y="60"/>
                </a:cxn>
                <a:cxn ang="0">
                  <a:pos x="13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1" y="28"/>
                </a:cxn>
                <a:cxn ang="0">
                  <a:pos x="25" y="12"/>
                </a:cxn>
                <a:cxn ang="0">
                  <a:pos x="34" y="5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4" y="2"/>
                </a:cxn>
                <a:cxn ang="0">
                  <a:pos x="64" y="2"/>
                </a:cxn>
                <a:cxn ang="0">
                  <a:pos x="74" y="9"/>
                </a:cxn>
                <a:cxn ang="0">
                  <a:pos x="90" y="17"/>
                </a:cxn>
                <a:cxn ang="0">
                  <a:pos x="106" y="28"/>
                </a:cxn>
                <a:cxn ang="0">
                  <a:pos x="115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8" y="40"/>
                  </a:lnTo>
                  <a:lnTo>
                    <a:pt x="92" y="51"/>
                  </a:lnTo>
                  <a:lnTo>
                    <a:pt x="78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5" y="72"/>
                  </a:lnTo>
                  <a:lnTo>
                    <a:pt x="50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7" y="60"/>
                  </a:lnTo>
                  <a:lnTo>
                    <a:pt x="13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1" y="28"/>
                  </a:lnTo>
                  <a:lnTo>
                    <a:pt x="25" y="12"/>
                  </a:lnTo>
                  <a:lnTo>
                    <a:pt x="34" y="5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74" y="9"/>
                  </a:lnTo>
                  <a:lnTo>
                    <a:pt x="90" y="17"/>
                  </a:lnTo>
                  <a:lnTo>
                    <a:pt x="106" y="28"/>
                  </a:lnTo>
                  <a:lnTo>
                    <a:pt x="115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" name="Freeform 352"/>
            <p:cNvSpPr>
              <a:spLocks/>
            </p:cNvSpPr>
            <p:nvPr/>
          </p:nvSpPr>
          <p:spPr bwMode="auto">
            <a:xfrm>
              <a:off x="6384926" y="3303588"/>
              <a:ext cx="98425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5" y="12"/>
                </a:cxn>
                <a:cxn ang="0">
                  <a:pos x="32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6" y="28"/>
                </a:cxn>
                <a:cxn ang="0">
                  <a:pos x="114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5" y="12"/>
                  </a:lnTo>
                  <a:lnTo>
                    <a:pt x="32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6" y="28"/>
                  </a:lnTo>
                  <a:lnTo>
                    <a:pt x="114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" name="Freeform 353"/>
            <p:cNvSpPr>
              <a:spLocks/>
            </p:cNvSpPr>
            <p:nvPr/>
          </p:nvSpPr>
          <p:spPr bwMode="auto">
            <a:xfrm>
              <a:off x="6503988" y="3303588"/>
              <a:ext cx="96838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5" y="61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59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4" y="12"/>
                </a:cxn>
                <a:cxn ang="0">
                  <a:pos x="31" y="5"/>
                </a:cxn>
                <a:cxn ang="0">
                  <a:pos x="42" y="2"/>
                </a:cxn>
                <a:cxn ang="0">
                  <a:pos x="45" y="0"/>
                </a:cxn>
                <a:cxn ang="0">
                  <a:pos x="51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5" y="28"/>
                </a:cxn>
                <a:cxn ang="0">
                  <a:pos x="114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5" y="61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59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4" y="12"/>
                  </a:lnTo>
                  <a:lnTo>
                    <a:pt x="31" y="5"/>
                  </a:lnTo>
                  <a:lnTo>
                    <a:pt x="42" y="2"/>
                  </a:lnTo>
                  <a:lnTo>
                    <a:pt x="45" y="0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5" y="28"/>
                  </a:lnTo>
                  <a:lnTo>
                    <a:pt x="114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Freeform 354"/>
            <p:cNvSpPr>
              <a:spLocks/>
            </p:cNvSpPr>
            <p:nvPr/>
          </p:nvSpPr>
          <p:spPr bwMode="auto">
            <a:xfrm>
              <a:off x="6623051" y="3303588"/>
              <a:ext cx="96838" cy="57150"/>
            </a:xfrm>
            <a:custGeom>
              <a:avLst/>
              <a:gdLst/>
              <a:ahLst/>
              <a:cxnLst>
                <a:cxn ang="0">
                  <a:pos x="124" y="35"/>
                </a:cxn>
                <a:cxn ang="0">
                  <a:pos x="124" y="35"/>
                </a:cxn>
                <a:cxn ang="0">
                  <a:pos x="115" y="37"/>
                </a:cxn>
                <a:cxn ang="0">
                  <a:pos x="108" y="40"/>
                </a:cxn>
                <a:cxn ang="0">
                  <a:pos x="90" y="51"/>
                </a:cxn>
                <a:cxn ang="0">
                  <a:pos x="76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5" y="72"/>
                </a:cxn>
                <a:cxn ang="0">
                  <a:pos x="50" y="72"/>
                </a:cxn>
                <a:cxn ang="0">
                  <a:pos x="44" y="72"/>
                </a:cxn>
                <a:cxn ang="0">
                  <a:pos x="34" y="67"/>
                </a:cxn>
                <a:cxn ang="0">
                  <a:pos x="27" y="60"/>
                </a:cxn>
                <a:cxn ang="0">
                  <a:pos x="11" y="46"/>
                </a:cxn>
                <a:cxn ang="0">
                  <a:pos x="6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6" y="35"/>
                </a:cxn>
                <a:cxn ang="0">
                  <a:pos x="11" y="28"/>
                </a:cxn>
                <a:cxn ang="0">
                  <a:pos x="25" y="12"/>
                </a:cxn>
                <a:cxn ang="0">
                  <a:pos x="32" y="5"/>
                </a:cxn>
                <a:cxn ang="0">
                  <a:pos x="41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0"/>
                </a:cxn>
                <a:cxn ang="0">
                  <a:pos x="64" y="2"/>
                </a:cxn>
                <a:cxn ang="0">
                  <a:pos x="64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6" y="28"/>
                </a:cxn>
                <a:cxn ang="0">
                  <a:pos x="115" y="31"/>
                </a:cxn>
                <a:cxn ang="0">
                  <a:pos x="124" y="35"/>
                </a:cxn>
                <a:cxn ang="0">
                  <a:pos x="124" y="35"/>
                </a:cxn>
              </a:cxnLst>
              <a:rect l="0" t="0" r="r" b="b"/>
              <a:pathLst>
                <a:path w="124" h="72">
                  <a:moveTo>
                    <a:pt x="124" y="35"/>
                  </a:moveTo>
                  <a:lnTo>
                    <a:pt x="124" y="35"/>
                  </a:lnTo>
                  <a:lnTo>
                    <a:pt x="115" y="37"/>
                  </a:lnTo>
                  <a:lnTo>
                    <a:pt x="108" y="40"/>
                  </a:lnTo>
                  <a:lnTo>
                    <a:pt x="90" y="51"/>
                  </a:lnTo>
                  <a:lnTo>
                    <a:pt x="76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5" y="72"/>
                  </a:lnTo>
                  <a:lnTo>
                    <a:pt x="50" y="72"/>
                  </a:lnTo>
                  <a:lnTo>
                    <a:pt x="44" y="72"/>
                  </a:lnTo>
                  <a:lnTo>
                    <a:pt x="34" y="67"/>
                  </a:lnTo>
                  <a:lnTo>
                    <a:pt x="27" y="60"/>
                  </a:lnTo>
                  <a:lnTo>
                    <a:pt x="11" y="46"/>
                  </a:lnTo>
                  <a:lnTo>
                    <a:pt x="6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6" y="35"/>
                  </a:lnTo>
                  <a:lnTo>
                    <a:pt x="11" y="28"/>
                  </a:lnTo>
                  <a:lnTo>
                    <a:pt x="25" y="12"/>
                  </a:lnTo>
                  <a:lnTo>
                    <a:pt x="32" y="5"/>
                  </a:lnTo>
                  <a:lnTo>
                    <a:pt x="41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6" y="28"/>
                  </a:lnTo>
                  <a:lnTo>
                    <a:pt x="115" y="31"/>
                  </a:lnTo>
                  <a:lnTo>
                    <a:pt x="124" y="35"/>
                  </a:lnTo>
                  <a:lnTo>
                    <a:pt x="124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" name="Freeform 355"/>
            <p:cNvSpPr>
              <a:spLocks/>
            </p:cNvSpPr>
            <p:nvPr/>
          </p:nvSpPr>
          <p:spPr bwMode="auto">
            <a:xfrm>
              <a:off x="6740526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9" y="40"/>
                </a:cxn>
                <a:cxn ang="0">
                  <a:pos x="92" y="51"/>
                </a:cxn>
                <a:cxn ang="0">
                  <a:pos x="78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2" y="72"/>
                </a:cxn>
                <a:cxn ang="0">
                  <a:pos x="57" y="72"/>
                </a:cxn>
                <a:cxn ang="0">
                  <a:pos x="51" y="72"/>
                </a:cxn>
                <a:cxn ang="0">
                  <a:pos x="46" y="72"/>
                </a:cxn>
                <a:cxn ang="0">
                  <a:pos x="35" y="67"/>
                </a:cxn>
                <a:cxn ang="0">
                  <a:pos x="28" y="60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2" y="28"/>
                </a:cxn>
                <a:cxn ang="0">
                  <a:pos x="27" y="12"/>
                </a:cxn>
                <a:cxn ang="0">
                  <a:pos x="34" y="5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6" y="9"/>
                </a:cxn>
                <a:cxn ang="0">
                  <a:pos x="90" y="17"/>
                </a:cxn>
                <a:cxn ang="0">
                  <a:pos x="108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9" y="40"/>
                  </a:lnTo>
                  <a:lnTo>
                    <a:pt x="92" y="51"/>
                  </a:lnTo>
                  <a:lnTo>
                    <a:pt x="78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2" y="72"/>
                  </a:lnTo>
                  <a:lnTo>
                    <a:pt x="57" y="72"/>
                  </a:lnTo>
                  <a:lnTo>
                    <a:pt x="51" y="72"/>
                  </a:lnTo>
                  <a:lnTo>
                    <a:pt x="46" y="72"/>
                  </a:lnTo>
                  <a:lnTo>
                    <a:pt x="35" y="67"/>
                  </a:lnTo>
                  <a:lnTo>
                    <a:pt x="28" y="60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7" y="35"/>
                  </a:lnTo>
                  <a:lnTo>
                    <a:pt x="12" y="28"/>
                  </a:lnTo>
                  <a:lnTo>
                    <a:pt x="27" y="12"/>
                  </a:lnTo>
                  <a:lnTo>
                    <a:pt x="34" y="5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6" y="9"/>
                  </a:lnTo>
                  <a:lnTo>
                    <a:pt x="90" y="17"/>
                  </a:lnTo>
                  <a:lnTo>
                    <a:pt x="108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" name="Freeform 356"/>
            <p:cNvSpPr>
              <a:spLocks/>
            </p:cNvSpPr>
            <p:nvPr/>
          </p:nvSpPr>
          <p:spPr bwMode="auto">
            <a:xfrm>
              <a:off x="6858001" y="3303588"/>
              <a:ext cx="100013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1" y="72"/>
                </a:cxn>
                <a:cxn ang="0">
                  <a:pos x="56" y="72"/>
                </a:cxn>
                <a:cxn ang="0">
                  <a:pos x="49" y="72"/>
                </a:cxn>
                <a:cxn ang="0">
                  <a:pos x="46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4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6" y="9"/>
                </a:cxn>
                <a:cxn ang="0">
                  <a:pos x="90" y="17"/>
                </a:cxn>
                <a:cxn ang="0">
                  <a:pos x="107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1" y="72"/>
                  </a:lnTo>
                  <a:lnTo>
                    <a:pt x="56" y="72"/>
                  </a:lnTo>
                  <a:lnTo>
                    <a:pt x="49" y="72"/>
                  </a:lnTo>
                  <a:lnTo>
                    <a:pt x="46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4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6" y="9"/>
                  </a:lnTo>
                  <a:lnTo>
                    <a:pt x="90" y="17"/>
                  </a:lnTo>
                  <a:lnTo>
                    <a:pt x="107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" name="Freeform 357"/>
            <p:cNvSpPr>
              <a:spLocks/>
            </p:cNvSpPr>
            <p:nvPr/>
          </p:nvSpPr>
          <p:spPr bwMode="auto">
            <a:xfrm>
              <a:off x="6977063" y="3303588"/>
              <a:ext cx="100013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61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4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2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5" y="9"/>
                </a:cxn>
                <a:cxn ang="0">
                  <a:pos x="89" y="17"/>
                </a:cxn>
                <a:cxn ang="0">
                  <a:pos x="105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61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4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5" y="9"/>
                  </a:lnTo>
                  <a:lnTo>
                    <a:pt x="89" y="17"/>
                  </a:lnTo>
                  <a:lnTo>
                    <a:pt x="105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" name="Freeform 358"/>
            <p:cNvSpPr>
              <a:spLocks/>
            </p:cNvSpPr>
            <p:nvPr/>
          </p:nvSpPr>
          <p:spPr bwMode="auto">
            <a:xfrm>
              <a:off x="7096126" y="3303588"/>
              <a:ext cx="100013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8" y="40"/>
                </a:cxn>
                <a:cxn ang="0">
                  <a:pos x="92" y="51"/>
                </a:cxn>
                <a:cxn ang="0">
                  <a:pos x="78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2" y="72"/>
                </a:cxn>
                <a:cxn ang="0">
                  <a:pos x="55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7" y="60"/>
                </a:cxn>
                <a:cxn ang="0">
                  <a:pos x="13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3" y="28"/>
                </a:cxn>
                <a:cxn ang="0">
                  <a:pos x="25" y="12"/>
                </a:cxn>
                <a:cxn ang="0">
                  <a:pos x="34" y="5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4" y="9"/>
                </a:cxn>
                <a:cxn ang="0">
                  <a:pos x="90" y="17"/>
                </a:cxn>
                <a:cxn ang="0">
                  <a:pos x="106" y="28"/>
                </a:cxn>
                <a:cxn ang="0">
                  <a:pos x="115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8" y="40"/>
                  </a:lnTo>
                  <a:lnTo>
                    <a:pt x="92" y="51"/>
                  </a:lnTo>
                  <a:lnTo>
                    <a:pt x="78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2" y="72"/>
                  </a:lnTo>
                  <a:lnTo>
                    <a:pt x="55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7" y="60"/>
                  </a:lnTo>
                  <a:lnTo>
                    <a:pt x="13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3" y="28"/>
                  </a:lnTo>
                  <a:lnTo>
                    <a:pt x="25" y="12"/>
                  </a:lnTo>
                  <a:lnTo>
                    <a:pt x="34" y="5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4" y="9"/>
                  </a:lnTo>
                  <a:lnTo>
                    <a:pt x="90" y="17"/>
                  </a:lnTo>
                  <a:lnTo>
                    <a:pt x="106" y="28"/>
                  </a:lnTo>
                  <a:lnTo>
                    <a:pt x="115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" name="Freeform 359"/>
            <p:cNvSpPr>
              <a:spLocks/>
            </p:cNvSpPr>
            <p:nvPr/>
          </p:nvSpPr>
          <p:spPr bwMode="auto">
            <a:xfrm>
              <a:off x="7215188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5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6" y="28"/>
                </a:cxn>
                <a:cxn ang="0">
                  <a:pos x="114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5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6" y="28"/>
                  </a:lnTo>
                  <a:lnTo>
                    <a:pt x="114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" name="Freeform 360"/>
            <p:cNvSpPr>
              <a:spLocks/>
            </p:cNvSpPr>
            <p:nvPr/>
          </p:nvSpPr>
          <p:spPr bwMode="auto">
            <a:xfrm>
              <a:off x="7334251" y="3303588"/>
              <a:ext cx="96838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59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4" y="12"/>
                </a:cxn>
                <a:cxn ang="0">
                  <a:pos x="31" y="5"/>
                </a:cxn>
                <a:cxn ang="0">
                  <a:pos x="42" y="2"/>
                </a:cxn>
                <a:cxn ang="0">
                  <a:pos x="45" y="0"/>
                </a:cxn>
                <a:cxn ang="0">
                  <a:pos x="52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5" y="28"/>
                </a:cxn>
                <a:cxn ang="0">
                  <a:pos x="114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59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4" y="12"/>
                  </a:lnTo>
                  <a:lnTo>
                    <a:pt x="31" y="5"/>
                  </a:lnTo>
                  <a:lnTo>
                    <a:pt x="42" y="2"/>
                  </a:lnTo>
                  <a:lnTo>
                    <a:pt x="45" y="0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5" y="28"/>
                  </a:lnTo>
                  <a:lnTo>
                    <a:pt x="114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" name="Freeform 361"/>
            <p:cNvSpPr>
              <a:spLocks/>
            </p:cNvSpPr>
            <p:nvPr/>
          </p:nvSpPr>
          <p:spPr bwMode="auto">
            <a:xfrm>
              <a:off x="7453313" y="3303588"/>
              <a:ext cx="96838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7"/>
                </a:cxn>
                <a:cxn ang="0">
                  <a:pos x="108" y="40"/>
                </a:cxn>
                <a:cxn ang="0">
                  <a:pos x="92" y="51"/>
                </a:cxn>
                <a:cxn ang="0">
                  <a:pos x="76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5" y="72"/>
                </a:cxn>
                <a:cxn ang="0">
                  <a:pos x="50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7" y="60"/>
                </a:cxn>
                <a:cxn ang="0">
                  <a:pos x="13" y="46"/>
                </a:cxn>
                <a:cxn ang="0">
                  <a:pos x="6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6" y="35"/>
                </a:cxn>
                <a:cxn ang="0">
                  <a:pos x="11" y="28"/>
                </a:cxn>
                <a:cxn ang="0">
                  <a:pos x="25" y="12"/>
                </a:cxn>
                <a:cxn ang="0">
                  <a:pos x="32" y="5"/>
                </a:cxn>
                <a:cxn ang="0">
                  <a:pos x="42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0"/>
                </a:cxn>
                <a:cxn ang="0">
                  <a:pos x="64" y="2"/>
                </a:cxn>
                <a:cxn ang="0">
                  <a:pos x="64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6" y="28"/>
                </a:cxn>
                <a:cxn ang="0">
                  <a:pos x="115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6" y="37"/>
                  </a:lnTo>
                  <a:lnTo>
                    <a:pt x="108" y="40"/>
                  </a:lnTo>
                  <a:lnTo>
                    <a:pt x="92" y="51"/>
                  </a:lnTo>
                  <a:lnTo>
                    <a:pt x="76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5" y="72"/>
                  </a:lnTo>
                  <a:lnTo>
                    <a:pt x="50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7" y="60"/>
                  </a:lnTo>
                  <a:lnTo>
                    <a:pt x="13" y="46"/>
                  </a:lnTo>
                  <a:lnTo>
                    <a:pt x="6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6" y="35"/>
                  </a:lnTo>
                  <a:lnTo>
                    <a:pt x="11" y="28"/>
                  </a:lnTo>
                  <a:lnTo>
                    <a:pt x="25" y="12"/>
                  </a:lnTo>
                  <a:lnTo>
                    <a:pt x="32" y="5"/>
                  </a:lnTo>
                  <a:lnTo>
                    <a:pt x="42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6" y="28"/>
                  </a:lnTo>
                  <a:lnTo>
                    <a:pt x="115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" name="Freeform 362"/>
            <p:cNvSpPr>
              <a:spLocks/>
            </p:cNvSpPr>
            <p:nvPr/>
          </p:nvSpPr>
          <p:spPr bwMode="auto">
            <a:xfrm>
              <a:off x="7570788" y="3303588"/>
              <a:ext cx="98425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4" y="37"/>
                </a:cxn>
                <a:cxn ang="0">
                  <a:pos x="107" y="40"/>
                </a:cxn>
                <a:cxn ang="0">
                  <a:pos x="90" y="51"/>
                </a:cxn>
                <a:cxn ang="0">
                  <a:pos x="76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3" y="67"/>
                </a:cxn>
                <a:cxn ang="0">
                  <a:pos x="26" y="60"/>
                </a:cxn>
                <a:cxn ang="0">
                  <a:pos x="10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5" y="12"/>
                </a:cxn>
                <a:cxn ang="0">
                  <a:pos x="32" y="5"/>
                </a:cxn>
                <a:cxn ang="0">
                  <a:pos x="40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6" y="28"/>
                </a:cxn>
                <a:cxn ang="0">
                  <a:pos x="114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4" y="37"/>
                  </a:lnTo>
                  <a:lnTo>
                    <a:pt x="107" y="40"/>
                  </a:lnTo>
                  <a:lnTo>
                    <a:pt x="90" y="51"/>
                  </a:lnTo>
                  <a:lnTo>
                    <a:pt x="76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3" y="67"/>
                  </a:lnTo>
                  <a:lnTo>
                    <a:pt x="26" y="60"/>
                  </a:lnTo>
                  <a:lnTo>
                    <a:pt x="10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5" y="12"/>
                  </a:lnTo>
                  <a:lnTo>
                    <a:pt x="32" y="5"/>
                  </a:lnTo>
                  <a:lnTo>
                    <a:pt x="40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6" y="28"/>
                  </a:lnTo>
                  <a:lnTo>
                    <a:pt x="114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" name="Freeform 363"/>
            <p:cNvSpPr>
              <a:spLocks/>
            </p:cNvSpPr>
            <p:nvPr/>
          </p:nvSpPr>
          <p:spPr bwMode="auto">
            <a:xfrm>
              <a:off x="7710488" y="3403600"/>
              <a:ext cx="58738" cy="100012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1"/>
                </a:cxn>
                <a:cxn ang="0">
                  <a:pos x="11" y="77"/>
                </a:cxn>
                <a:cxn ang="0">
                  <a:pos x="4" y="67"/>
                </a:cxn>
                <a:cxn ang="0">
                  <a:pos x="4" y="67"/>
                </a:cxn>
                <a:cxn ang="0">
                  <a:pos x="2" y="61"/>
                </a:cxn>
                <a:cxn ang="0">
                  <a:pos x="0" y="54"/>
                </a:cxn>
                <a:cxn ang="0">
                  <a:pos x="0" y="49"/>
                </a:cxn>
                <a:cxn ang="0">
                  <a:pos x="2" y="44"/>
                </a:cxn>
                <a:cxn ang="0">
                  <a:pos x="7" y="35"/>
                </a:cxn>
                <a:cxn ang="0">
                  <a:pos x="13" y="26"/>
                </a:cxn>
                <a:cxn ang="0">
                  <a:pos x="28" y="12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0"/>
                </a:cxn>
                <a:cxn ang="0">
                  <a:pos x="60" y="24"/>
                </a:cxn>
                <a:cxn ang="0">
                  <a:pos x="67" y="33"/>
                </a:cxn>
                <a:cxn ang="0">
                  <a:pos x="72" y="42"/>
                </a:cxn>
                <a:cxn ang="0">
                  <a:pos x="74" y="47"/>
                </a:cxn>
                <a:cxn ang="0">
                  <a:pos x="74" y="53"/>
                </a:cxn>
                <a:cxn ang="0">
                  <a:pos x="74" y="58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6"/>
                </a:cxn>
                <a:cxn ang="0">
                  <a:pos x="55" y="90"/>
                </a:cxn>
                <a:cxn ang="0">
                  <a:pos x="44" y="107"/>
                </a:cxn>
                <a:cxn ang="0">
                  <a:pos x="41" y="116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1"/>
                  </a:lnTo>
                  <a:lnTo>
                    <a:pt x="11" y="77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2" y="61"/>
                  </a:lnTo>
                  <a:lnTo>
                    <a:pt x="0" y="54"/>
                  </a:lnTo>
                  <a:lnTo>
                    <a:pt x="0" y="49"/>
                  </a:lnTo>
                  <a:lnTo>
                    <a:pt x="2" y="44"/>
                  </a:lnTo>
                  <a:lnTo>
                    <a:pt x="7" y="35"/>
                  </a:lnTo>
                  <a:lnTo>
                    <a:pt x="13" y="26"/>
                  </a:lnTo>
                  <a:lnTo>
                    <a:pt x="28" y="12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0"/>
                  </a:lnTo>
                  <a:lnTo>
                    <a:pt x="60" y="24"/>
                  </a:lnTo>
                  <a:lnTo>
                    <a:pt x="67" y="33"/>
                  </a:lnTo>
                  <a:lnTo>
                    <a:pt x="72" y="42"/>
                  </a:lnTo>
                  <a:lnTo>
                    <a:pt x="74" y="47"/>
                  </a:lnTo>
                  <a:lnTo>
                    <a:pt x="74" y="53"/>
                  </a:lnTo>
                  <a:lnTo>
                    <a:pt x="74" y="58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6"/>
                  </a:lnTo>
                  <a:lnTo>
                    <a:pt x="55" y="90"/>
                  </a:lnTo>
                  <a:lnTo>
                    <a:pt x="44" y="107"/>
                  </a:lnTo>
                  <a:lnTo>
                    <a:pt x="41" y="116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" name="Freeform 364"/>
            <p:cNvSpPr>
              <a:spLocks/>
            </p:cNvSpPr>
            <p:nvPr/>
          </p:nvSpPr>
          <p:spPr bwMode="auto">
            <a:xfrm>
              <a:off x="7710488" y="3524250"/>
              <a:ext cx="58738" cy="100012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11"/>
                </a:cxn>
                <a:cxn ang="0">
                  <a:pos x="21" y="94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2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5"/>
                </a:cxn>
                <a:cxn ang="0">
                  <a:pos x="13" y="28"/>
                </a:cxn>
                <a:cxn ang="0">
                  <a:pos x="28" y="13"/>
                </a:cxn>
                <a:cxn ang="0">
                  <a:pos x="34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3"/>
                </a:cxn>
                <a:cxn ang="0">
                  <a:pos x="60" y="27"/>
                </a:cxn>
                <a:cxn ang="0">
                  <a:pos x="67" y="34"/>
                </a:cxn>
                <a:cxn ang="0">
                  <a:pos x="72" y="44"/>
                </a:cxn>
                <a:cxn ang="0">
                  <a:pos x="74" y="48"/>
                </a:cxn>
                <a:cxn ang="0">
                  <a:pos x="74" y="55"/>
                </a:cxn>
                <a:cxn ang="0">
                  <a:pos x="74" y="60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6"/>
                </a:cxn>
                <a:cxn ang="0">
                  <a:pos x="55" y="92"/>
                </a:cxn>
                <a:cxn ang="0">
                  <a:pos x="44" y="109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11"/>
                  </a:lnTo>
                  <a:lnTo>
                    <a:pt x="21" y="94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2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5"/>
                  </a:lnTo>
                  <a:lnTo>
                    <a:pt x="13" y="28"/>
                  </a:lnTo>
                  <a:lnTo>
                    <a:pt x="28" y="13"/>
                  </a:lnTo>
                  <a:lnTo>
                    <a:pt x="34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3"/>
                  </a:lnTo>
                  <a:lnTo>
                    <a:pt x="60" y="27"/>
                  </a:lnTo>
                  <a:lnTo>
                    <a:pt x="67" y="34"/>
                  </a:lnTo>
                  <a:lnTo>
                    <a:pt x="72" y="44"/>
                  </a:lnTo>
                  <a:lnTo>
                    <a:pt x="74" y="48"/>
                  </a:lnTo>
                  <a:lnTo>
                    <a:pt x="74" y="55"/>
                  </a:lnTo>
                  <a:lnTo>
                    <a:pt x="74" y="60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6"/>
                  </a:lnTo>
                  <a:lnTo>
                    <a:pt x="55" y="92"/>
                  </a:lnTo>
                  <a:lnTo>
                    <a:pt x="44" y="109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" name="Freeform 365"/>
            <p:cNvSpPr>
              <a:spLocks/>
            </p:cNvSpPr>
            <p:nvPr/>
          </p:nvSpPr>
          <p:spPr bwMode="auto">
            <a:xfrm>
              <a:off x="7710488" y="3644900"/>
              <a:ext cx="58738" cy="101600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10"/>
                </a:cxn>
                <a:cxn ang="0">
                  <a:pos x="21" y="94"/>
                </a:cxn>
                <a:cxn ang="0">
                  <a:pos x="11" y="78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2"/>
                </a:cxn>
                <a:cxn ang="0">
                  <a:pos x="0" y="57"/>
                </a:cxn>
                <a:cxn ang="0">
                  <a:pos x="0" y="52"/>
                </a:cxn>
                <a:cxn ang="0">
                  <a:pos x="2" y="46"/>
                </a:cxn>
                <a:cxn ang="0">
                  <a:pos x="7" y="36"/>
                </a:cxn>
                <a:cxn ang="0">
                  <a:pos x="13" y="27"/>
                </a:cxn>
                <a:cxn ang="0">
                  <a:pos x="28" y="13"/>
                </a:cxn>
                <a:cxn ang="0">
                  <a:pos x="34" y="6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1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2" y="43"/>
                </a:cxn>
                <a:cxn ang="0">
                  <a:pos x="74" y="48"/>
                </a:cxn>
                <a:cxn ang="0">
                  <a:pos x="74" y="53"/>
                </a:cxn>
                <a:cxn ang="0">
                  <a:pos x="74" y="59"/>
                </a:cxn>
                <a:cxn ang="0">
                  <a:pos x="71" y="66"/>
                </a:cxn>
                <a:cxn ang="0">
                  <a:pos x="71" y="66"/>
                </a:cxn>
                <a:cxn ang="0">
                  <a:pos x="65" y="76"/>
                </a:cxn>
                <a:cxn ang="0">
                  <a:pos x="55" y="90"/>
                </a:cxn>
                <a:cxn ang="0">
                  <a:pos x="44" y="108"/>
                </a:cxn>
                <a:cxn ang="0">
                  <a:pos x="41" y="117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10"/>
                  </a:lnTo>
                  <a:lnTo>
                    <a:pt x="21" y="94"/>
                  </a:lnTo>
                  <a:lnTo>
                    <a:pt x="11" y="78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2"/>
                  </a:lnTo>
                  <a:lnTo>
                    <a:pt x="0" y="57"/>
                  </a:lnTo>
                  <a:lnTo>
                    <a:pt x="0" y="52"/>
                  </a:lnTo>
                  <a:lnTo>
                    <a:pt x="2" y="46"/>
                  </a:lnTo>
                  <a:lnTo>
                    <a:pt x="7" y="36"/>
                  </a:lnTo>
                  <a:lnTo>
                    <a:pt x="13" y="27"/>
                  </a:lnTo>
                  <a:lnTo>
                    <a:pt x="28" y="13"/>
                  </a:lnTo>
                  <a:lnTo>
                    <a:pt x="34" y="6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1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2" y="43"/>
                  </a:lnTo>
                  <a:lnTo>
                    <a:pt x="74" y="48"/>
                  </a:lnTo>
                  <a:lnTo>
                    <a:pt x="74" y="53"/>
                  </a:lnTo>
                  <a:lnTo>
                    <a:pt x="74" y="59"/>
                  </a:lnTo>
                  <a:lnTo>
                    <a:pt x="71" y="66"/>
                  </a:lnTo>
                  <a:lnTo>
                    <a:pt x="71" y="66"/>
                  </a:lnTo>
                  <a:lnTo>
                    <a:pt x="65" y="76"/>
                  </a:lnTo>
                  <a:lnTo>
                    <a:pt x="55" y="90"/>
                  </a:lnTo>
                  <a:lnTo>
                    <a:pt x="44" y="108"/>
                  </a:lnTo>
                  <a:lnTo>
                    <a:pt x="41" y="117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" name="Freeform 366"/>
            <p:cNvSpPr>
              <a:spLocks/>
            </p:cNvSpPr>
            <p:nvPr/>
          </p:nvSpPr>
          <p:spPr bwMode="auto">
            <a:xfrm>
              <a:off x="7710488" y="3765550"/>
              <a:ext cx="58738" cy="100012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20"/>
                </a:cxn>
                <a:cxn ang="0">
                  <a:pos x="32" y="111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3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7"/>
                </a:cxn>
                <a:cxn ang="0">
                  <a:pos x="13" y="28"/>
                </a:cxn>
                <a:cxn ang="0">
                  <a:pos x="28" y="12"/>
                </a:cxn>
                <a:cxn ang="0">
                  <a:pos x="34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3"/>
                </a:cxn>
                <a:cxn ang="0">
                  <a:pos x="72" y="44"/>
                </a:cxn>
                <a:cxn ang="0">
                  <a:pos x="74" y="49"/>
                </a:cxn>
                <a:cxn ang="0">
                  <a:pos x="74" y="54"/>
                </a:cxn>
                <a:cxn ang="0">
                  <a:pos x="74" y="60"/>
                </a:cxn>
                <a:cxn ang="0">
                  <a:pos x="71" y="67"/>
                </a:cxn>
                <a:cxn ang="0">
                  <a:pos x="71" y="67"/>
                </a:cxn>
                <a:cxn ang="0">
                  <a:pos x="65" y="77"/>
                </a:cxn>
                <a:cxn ang="0">
                  <a:pos x="55" y="91"/>
                </a:cxn>
                <a:cxn ang="0">
                  <a:pos x="44" y="109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20"/>
                  </a:lnTo>
                  <a:lnTo>
                    <a:pt x="32" y="111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3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7"/>
                  </a:lnTo>
                  <a:lnTo>
                    <a:pt x="13" y="28"/>
                  </a:lnTo>
                  <a:lnTo>
                    <a:pt x="28" y="12"/>
                  </a:lnTo>
                  <a:lnTo>
                    <a:pt x="34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3"/>
                  </a:lnTo>
                  <a:lnTo>
                    <a:pt x="72" y="44"/>
                  </a:lnTo>
                  <a:lnTo>
                    <a:pt x="74" y="49"/>
                  </a:lnTo>
                  <a:lnTo>
                    <a:pt x="74" y="54"/>
                  </a:lnTo>
                  <a:lnTo>
                    <a:pt x="74" y="60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65" y="77"/>
                  </a:lnTo>
                  <a:lnTo>
                    <a:pt x="55" y="91"/>
                  </a:lnTo>
                  <a:lnTo>
                    <a:pt x="44" y="109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" name="Freeform 367"/>
            <p:cNvSpPr>
              <a:spLocks/>
            </p:cNvSpPr>
            <p:nvPr/>
          </p:nvSpPr>
          <p:spPr bwMode="auto">
            <a:xfrm>
              <a:off x="7710488" y="3887788"/>
              <a:ext cx="58738" cy="100012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2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5"/>
                </a:cxn>
                <a:cxn ang="0">
                  <a:pos x="13" y="26"/>
                </a:cxn>
                <a:cxn ang="0">
                  <a:pos x="28" y="12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2" y="42"/>
                </a:cxn>
                <a:cxn ang="0">
                  <a:pos x="74" y="48"/>
                </a:cxn>
                <a:cxn ang="0">
                  <a:pos x="74" y="53"/>
                </a:cxn>
                <a:cxn ang="0">
                  <a:pos x="74" y="60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6"/>
                </a:cxn>
                <a:cxn ang="0">
                  <a:pos x="55" y="92"/>
                </a:cxn>
                <a:cxn ang="0">
                  <a:pos x="44" y="107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2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5"/>
                  </a:lnTo>
                  <a:lnTo>
                    <a:pt x="13" y="26"/>
                  </a:lnTo>
                  <a:lnTo>
                    <a:pt x="28" y="12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2" y="42"/>
                  </a:lnTo>
                  <a:lnTo>
                    <a:pt x="74" y="48"/>
                  </a:lnTo>
                  <a:lnTo>
                    <a:pt x="74" y="53"/>
                  </a:lnTo>
                  <a:lnTo>
                    <a:pt x="74" y="60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6"/>
                  </a:lnTo>
                  <a:lnTo>
                    <a:pt x="55" y="92"/>
                  </a:lnTo>
                  <a:lnTo>
                    <a:pt x="44" y="107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" name="Freeform 368"/>
            <p:cNvSpPr>
              <a:spLocks/>
            </p:cNvSpPr>
            <p:nvPr/>
          </p:nvSpPr>
          <p:spPr bwMode="auto">
            <a:xfrm>
              <a:off x="7710488" y="4006850"/>
              <a:ext cx="58738" cy="103187"/>
            </a:xfrm>
            <a:custGeom>
              <a:avLst/>
              <a:gdLst/>
              <a:ahLst/>
              <a:cxnLst>
                <a:cxn ang="0">
                  <a:pos x="39" y="128"/>
                </a:cxn>
                <a:cxn ang="0">
                  <a:pos x="39" y="128"/>
                </a:cxn>
                <a:cxn ang="0">
                  <a:pos x="37" y="119"/>
                </a:cxn>
                <a:cxn ang="0">
                  <a:pos x="32" y="110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2" y="63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5"/>
                </a:cxn>
                <a:cxn ang="0">
                  <a:pos x="7" y="36"/>
                </a:cxn>
                <a:cxn ang="0">
                  <a:pos x="13" y="28"/>
                </a:cxn>
                <a:cxn ang="0">
                  <a:pos x="28" y="14"/>
                </a:cxn>
                <a:cxn ang="0">
                  <a:pos x="34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5"/>
                </a:cxn>
                <a:cxn ang="0">
                  <a:pos x="72" y="44"/>
                </a:cxn>
                <a:cxn ang="0">
                  <a:pos x="74" y="49"/>
                </a:cxn>
                <a:cxn ang="0">
                  <a:pos x="74" y="54"/>
                </a:cxn>
                <a:cxn ang="0">
                  <a:pos x="74" y="59"/>
                </a:cxn>
                <a:cxn ang="0">
                  <a:pos x="71" y="66"/>
                </a:cxn>
                <a:cxn ang="0">
                  <a:pos x="71" y="66"/>
                </a:cxn>
                <a:cxn ang="0">
                  <a:pos x="65" y="77"/>
                </a:cxn>
                <a:cxn ang="0">
                  <a:pos x="55" y="91"/>
                </a:cxn>
                <a:cxn ang="0">
                  <a:pos x="44" y="109"/>
                </a:cxn>
                <a:cxn ang="0">
                  <a:pos x="41" y="117"/>
                </a:cxn>
                <a:cxn ang="0">
                  <a:pos x="39" y="128"/>
                </a:cxn>
                <a:cxn ang="0">
                  <a:pos x="39" y="128"/>
                </a:cxn>
              </a:cxnLst>
              <a:rect l="0" t="0" r="r" b="b"/>
              <a:pathLst>
                <a:path w="74" h="128">
                  <a:moveTo>
                    <a:pt x="39" y="128"/>
                  </a:moveTo>
                  <a:lnTo>
                    <a:pt x="39" y="128"/>
                  </a:lnTo>
                  <a:lnTo>
                    <a:pt x="37" y="119"/>
                  </a:lnTo>
                  <a:lnTo>
                    <a:pt x="32" y="110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2" y="63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5"/>
                  </a:lnTo>
                  <a:lnTo>
                    <a:pt x="7" y="36"/>
                  </a:lnTo>
                  <a:lnTo>
                    <a:pt x="13" y="28"/>
                  </a:lnTo>
                  <a:lnTo>
                    <a:pt x="28" y="14"/>
                  </a:lnTo>
                  <a:lnTo>
                    <a:pt x="34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5"/>
                  </a:lnTo>
                  <a:lnTo>
                    <a:pt x="72" y="44"/>
                  </a:lnTo>
                  <a:lnTo>
                    <a:pt x="74" y="49"/>
                  </a:lnTo>
                  <a:lnTo>
                    <a:pt x="74" y="54"/>
                  </a:lnTo>
                  <a:lnTo>
                    <a:pt x="74" y="59"/>
                  </a:lnTo>
                  <a:lnTo>
                    <a:pt x="71" y="66"/>
                  </a:lnTo>
                  <a:lnTo>
                    <a:pt x="71" y="66"/>
                  </a:lnTo>
                  <a:lnTo>
                    <a:pt x="65" y="77"/>
                  </a:lnTo>
                  <a:lnTo>
                    <a:pt x="55" y="91"/>
                  </a:lnTo>
                  <a:lnTo>
                    <a:pt x="44" y="109"/>
                  </a:lnTo>
                  <a:lnTo>
                    <a:pt x="41" y="117"/>
                  </a:lnTo>
                  <a:lnTo>
                    <a:pt x="39" y="128"/>
                  </a:lnTo>
                  <a:lnTo>
                    <a:pt x="39" y="128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" name="Freeform 369"/>
            <p:cNvSpPr>
              <a:spLocks/>
            </p:cNvSpPr>
            <p:nvPr/>
          </p:nvSpPr>
          <p:spPr bwMode="auto">
            <a:xfrm>
              <a:off x="7710488" y="4129088"/>
              <a:ext cx="58738" cy="100012"/>
            </a:xfrm>
            <a:custGeom>
              <a:avLst/>
              <a:gdLst/>
              <a:ahLst/>
              <a:cxnLst>
                <a:cxn ang="0">
                  <a:pos x="39" y="126"/>
                </a:cxn>
                <a:cxn ang="0">
                  <a:pos x="39" y="126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2" y="61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5"/>
                </a:cxn>
                <a:cxn ang="0">
                  <a:pos x="7" y="35"/>
                </a:cxn>
                <a:cxn ang="0">
                  <a:pos x="13" y="26"/>
                </a:cxn>
                <a:cxn ang="0">
                  <a:pos x="28" y="12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3"/>
                </a:cxn>
                <a:cxn ang="0">
                  <a:pos x="72" y="42"/>
                </a:cxn>
                <a:cxn ang="0">
                  <a:pos x="74" y="47"/>
                </a:cxn>
                <a:cxn ang="0">
                  <a:pos x="74" y="53"/>
                </a:cxn>
                <a:cxn ang="0">
                  <a:pos x="74" y="60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5"/>
                </a:cxn>
                <a:cxn ang="0">
                  <a:pos x="55" y="91"/>
                </a:cxn>
                <a:cxn ang="0">
                  <a:pos x="44" y="109"/>
                </a:cxn>
                <a:cxn ang="0">
                  <a:pos x="41" y="118"/>
                </a:cxn>
                <a:cxn ang="0">
                  <a:pos x="39" y="126"/>
                </a:cxn>
                <a:cxn ang="0">
                  <a:pos x="39" y="126"/>
                </a:cxn>
              </a:cxnLst>
              <a:rect l="0" t="0" r="r" b="b"/>
              <a:pathLst>
                <a:path w="74" h="126">
                  <a:moveTo>
                    <a:pt x="39" y="126"/>
                  </a:moveTo>
                  <a:lnTo>
                    <a:pt x="39" y="126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2" y="6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5"/>
                  </a:lnTo>
                  <a:lnTo>
                    <a:pt x="7" y="35"/>
                  </a:lnTo>
                  <a:lnTo>
                    <a:pt x="13" y="26"/>
                  </a:lnTo>
                  <a:lnTo>
                    <a:pt x="28" y="12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3"/>
                  </a:lnTo>
                  <a:lnTo>
                    <a:pt x="72" y="42"/>
                  </a:lnTo>
                  <a:lnTo>
                    <a:pt x="74" y="47"/>
                  </a:lnTo>
                  <a:lnTo>
                    <a:pt x="74" y="53"/>
                  </a:lnTo>
                  <a:lnTo>
                    <a:pt x="74" y="60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5"/>
                  </a:lnTo>
                  <a:lnTo>
                    <a:pt x="55" y="91"/>
                  </a:lnTo>
                  <a:lnTo>
                    <a:pt x="44" y="109"/>
                  </a:lnTo>
                  <a:lnTo>
                    <a:pt x="41" y="118"/>
                  </a:lnTo>
                  <a:lnTo>
                    <a:pt x="39" y="126"/>
                  </a:lnTo>
                  <a:lnTo>
                    <a:pt x="39" y="126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" name="Freeform 370"/>
            <p:cNvSpPr>
              <a:spLocks/>
            </p:cNvSpPr>
            <p:nvPr/>
          </p:nvSpPr>
          <p:spPr bwMode="auto">
            <a:xfrm>
              <a:off x="7710488" y="4249738"/>
              <a:ext cx="58738" cy="101600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7"/>
                </a:cxn>
                <a:cxn ang="0">
                  <a:pos x="4" y="67"/>
                </a:cxn>
                <a:cxn ang="0">
                  <a:pos x="4" y="67"/>
                </a:cxn>
                <a:cxn ang="0">
                  <a:pos x="2" y="62"/>
                </a:cxn>
                <a:cxn ang="0">
                  <a:pos x="0" y="56"/>
                </a:cxn>
                <a:cxn ang="0">
                  <a:pos x="0" y="49"/>
                </a:cxn>
                <a:cxn ang="0">
                  <a:pos x="2" y="44"/>
                </a:cxn>
                <a:cxn ang="0">
                  <a:pos x="7" y="35"/>
                </a:cxn>
                <a:cxn ang="0">
                  <a:pos x="13" y="26"/>
                </a:cxn>
                <a:cxn ang="0">
                  <a:pos x="28" y="12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0"/>
                </a:cxn>
                <a:cxn ang="0">
                  <a:pos x="60" y="25"/>
                </a:cxn>
                <a:cxn ang="0">
                  <a:pos x="67" y="33"/>
                </a:cxn>
                <a:cxn ang="0">
                  <a:pos x="72" y="42"/>
                </a:cxn>
                <a:cxn ang="0">
                  <a:pos x="74" y="47"/>
                </a:cxn>
                <a:cxn ang="0">
                  <a:pos x="74" y="53"/>
                </a:cxn>
                <a:cxn ang="0">
                  <a:pos x="74" y="58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6"/>
                </a:cxn>
                <a:cxn ang="0">
                  <a:pos x="55" y="90"/>
                </a:cxn>
                <a:cxn ang="0">
                  <a:pos x="44" y="107"/>
                </a:cxn>
                <a:cxn ang="0">
                  <a:pos x="41" y="116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7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2" y="62"/>
                  </a:lnTo>
                  <a:lnTo>
                    <a:pt x="0" y="56"/>
                  </a:lnTo>
                  <a:lnTo>
                    <a:pt x="0" y="49"/>
                  </a:lnTo>
                  <a:lnTo>
                    <a:pt x="2" y="44"/>
                  </a:lnTo>
                  <a:lnTo>
                    <a:pt x="7" y="35"/>
                  </a:lnTo>
                  <a:lnTo>
                    <a:pt x="13" y="26"/>
                  </a:lnTo>
                  <a:lnTo>
                    <a:pt x="28" y="12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0"/>
                  </a:lnTo>
                  <a:lnTo>
                    <a:pt x="60" y="25"/>
                  </a:lnTo>
                  <a:lnTo>
                    <a:pt x="67" y="33"/>
                  </a:lnTo>
                  <a:lnTo>
                    <a:pt x="72" y="42"/>
                  </a:lnTo>
                  <a:lnTo>
                    <a:pt x="74" y="47"/>
                  </a:lnTo>
                  <a:lnTo>
                    <a:pt x="74" y="53"/>
                  </a:lnTo>
                  <a:lnTo>
                    <a:pt x="74" y="58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6"/>
                  </a:lnTo>
                  <a:lnTo>
                    <a:pt x="55" y="90"/>
                  </a:lnTo>
                  <a:lnTo>
                    <a:pt x="44" y="107"/>
                  </a:lnTo>
                  <a:lnTo>
                    <a:pt x="41" y="116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" name="Freeform 371"/>
            <p:cNvSpPr>
              <a:spLocks/>
            </p:cNvSpPr>
            <p:nvPr/>
          </p:nvSpPr>
          <p:spPr bwMode="auto">
            <a:xfrm>
              <a:off x="7710488" y="4370388"/>
              <a:ext cx="58738" cy="101600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20"/>
                </a:cxn>
                <a:cxn ang="0">
                  <a:pos x="32" y="111"/>
                </a:cxn>
                <a:cxn ang="0">
                  <a:pos x="21" y="94"/>
                </a:cxn>
                <a:cxn ang="0">
                  <a:pos x="11" y="80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2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7"/>
                </a:cxn>
                <a:cxn ang="0">
                  <a:pos x="13" y="29"/>
                </a:cxn>
                <a:cxn ang="0">
                  <a:pos x="28" y="13"/>
                </a:cxn>
                <a:cxn ang="0">
                  <a:pos x="34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3"/>
                </a:cxn>
                <a:cxn ang="0">
                  <a:pos x="60" y="27"/>
                </a:cxn>
                <a:cxn ang="0">
                  <a:pos x="67" y="34"/>
                </a:cxn>
                <a:cxn ang="0">
                  <a:pos x="72" y="44"/>
                </a:cxn>
                <a:cxn ang="0">
                  <a:pos x="74" y="48"/>
                </a:cxn>
                <a:cxn ang="0">
                  <a:pos x="74" y="55"/>
                </a:cxn>
                <a:cxn ang="0">
                  <a:pos x="74" y="60"/>
                </a:cxn>
                <a:cxn ang="0">
                  <a:pos x="71" y="67"/>
                </a:cxn>
                <a:cxn ang="0">
                  <a:pos x="71" y="67"/>
                </a:cxn>
                <a:cxn ang="0">
                  <a:pos x="65" y="78"/>
                </a:cxn>
                <a:cxn ang="0">
                  <a:pos x="55" y="92"/>
                </a:cxn>
                <a:cxn ang="0">
                  <a:pos x="44" y="110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20"/>
                  </a:lnTo>
                  <a:lnTo>
                    <a:pt x="32" y="111"/>
                  </a:lnTo>
                  <a:lnTo>
                    <a:pt x="21" y="94"/>
                  </a:lnTo>
                  <a:lnTo>
                    <a:pt x="11" y="80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2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7"/>
                  </a:lnTo>
                  <a:lnTo>
                    <a:pt x="13" y="29"/>
                  </a:lnTo>
                  <a:lnTo>
                    <a:pt x="28" y="13"/>
                  </a:lnTo>
                  <a:lnTo>
                    <a:pt x="34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3"/>
                  </a:lnTo>
                  <a:lnTo>
                    <a:pt x="60" y="27"/>
                  </a:lnTo>
                  <a:lnTo>
                    <a:pt x="67" y="34"/>
                  </a:lnTo>
                  <a:lnTo>
                    <a:pt x="72" y="44"/>
                  </a:lnTo>
                  <a:lnTo>
                    <a:pt x="74" y="48"/>
                  </a:lnTo>
                  <a:lnTo>
                    <a:pt x="74" y="55"/>
                  </a:lnTo>
                  <a:lnTo>
                    <a:pt x="74" y="60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65" y="78"/>
                  </a:lnTo>
                  <a:lnTo>
                    <a:pt x="55" y="92"/>
                  </a:lnTo>
                  <a:lnTo>
                    <a:pt x="44" y="110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" name="Freeform 372"/>
            <p:cNvSpPr>
              <a:spLocks/>
            </p:cNvSpPr>
            <p:nvPr/>
          </p:nvSpPr>
          <p:spPr bwMode="auto">
            <a:xfrm>
              <a:off x="7710488" y="4492625"/>
              <a:ext cx="58738" cy="100012"/>
            </a:xfrm>
            <a:custGeom>
              <a:avLst/>
              <a:gdLst/>
              <a:ahLst/>
              <a:cxnLst>
                <a:cxn ang="0">
                  <a:pos x="39" y="126"/>
                </a:cxn>
                <a:cxn ang="0">
                  <a:pos x="39" y="126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2" y="61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5"/>
                </a:cxn>
                <a:cxn ang="0">
                  <a:pos x="7" y="35"/>
                </a:cxn>
                <a:cxn ang="0">
                  <a:pos x="13" y="26"/>
                </a:cxn>
                <a:cxn ang="0">
                  <a:pos x="28" y="12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0"/>
                </a:cxn>
                <a:cxn ang="0">
                  <a:pos x="60" y="24"/>
                </a:cxn>
                <a:cxn ang="0">
                  <a:pos x="67" y="33"/>
                </a:cxn>
                <a:cxn ang="0">
                  <a:pos x="72" y="42"/>
                </a:cxn>
                <a:cxn ang="0">
                  <a:pos x="74" y="47"/>
                </a:cxn>
                <a:cxn ang="0">
                  <a:pos x="74" y="52"/>
                </a:cxn>
                <a:cxn ang="0">
                  <a:pos x="74" y="59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5"/>
                </a:cxn>
                <a:cxn ang="0">
                  <a:pos x="55" y="89"/>
                </a:cxn>
                <a:cxn ang="0">
                  <a:pos x="44" y="107"/>
                </a:cxn>
                <a:cxn ang="0">
                  <a:pos x="41" y="118"/>
                </a:cxn>
                <a:cxn ang="0">
                  <a:pos x="39" y="126"/>
                </a:cxn>
                <a:cxn ang="0">
                  <a:pos x="39" y="126"/>
                </a:cxn>
              </a:cxnLst>
              <a:rect l="0" t="0" r="r" b="b"/>
              <a:pathLst>
                <a:path w="74" h="126">
                  <a:moveTo>
                    <a:pt x="39" y="126"/>
                  </a:moveTo>
                  <a:lnTo>
                    <a:pt x="39" y="126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2" y="6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5"/>
                  </a:lnTo>
                  <a:lnTo>
                    <a:pt x="7" y="35"/>
                  </a:lnTo>
                  <a:lnTo>
                    <a:pt x="13" y="26"/>
                  </a:lnTo>
                  <a:lnTo>
                    <a:pt x="28" y="12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0"/>
                  </a:lnTo>
                  <a:lnTo>
                    <a:pt x="60" y="24"/>
                  </a:lnTo>
                  <a:lnTo>
                    <a:pt x="67" y="33"/>
                  </a:lnTo>
                  <a:lnTo>
                    <a:pt x="72" y="42"/>
                  </a:lnTo>
                  <a:lnTo>
                    <a:pt x="74" y="47"/>
                  </a:lnTo>
                  <a:lnTo>
                    <a:pt x="74" y="52"/>
                  </a:lnTo>
                  <a:lnTo>
                    <a:pt x="74" y="59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5"/>
                  </a:lnTo>
                  <a:lnTo>
                    <a:pt x="55" y="89"/>
                  </a:lnTo>
                  <a:lnTo>
                    <a:pt x="44" y="107"/>
                  </a:lnTo>
                  <a:lnTo>
                    <a:pt x="41" y="118"/>
                  </a:lnTo>
                  <a:lnTo>
                    <a:pt x="39" y="126"/>
                  </a:lnTo>
                  <a:lnTo>
                    <a:pt x="39" y="126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" name="Freeform 373"/>
            <p:cNvSpPr>
              <a:spLocks/>
            </p:cNvSpPr>
            <p:nvPr/>
          </p:nvSpPr>
          <p:spPr bwMode="auto">
            <a:xfrm>
              <a:off x="7710488" y="4611688"/>
              <a:ext cx="58738" cy="101600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20"/>
                </a:cxn>
                <a:cxn ang="0">
                  <a:pos x="32" y="111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3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7"/>
                </a:cxn>
                <a:cxn ang="0">
                  <a:pos x="13" y="28"/>
                </a:cxn>
                <a:cxn ang="0">
                  <a:pos x="28" y="12"/>
                </a:cxn>
                <a:cxn ang="0">
                  <a:pos x="34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3"/>
                </a:cxn>
                <a:cxn ang="0">
                  <a:pos x="72" y="44"/>
                </a:cxn>
                <a:cxn ang="0">
                  <a:pos x="74" y="49"/>
                </a:cxn>
                <a:cxn ang="0">
                  <a:pos x="74" y="55"/>
                </a:cxn>
                <a:cxn ang="0">
                  <a:pos x="74" y="60"/>
                </a:cxn>
                <a:cxn ang="0">
                  <a:pos x="71" y="67"/>
                </a:cxn>
                <a:cxn ang="0">
                  <a:pos x="71" y="67"/>
                </a:cxn>
                <a:cxn ang="0">
                  <a:pos x="65" y="77"/>
                </a:cxn>
                <a:cxn ang="0">
                  <a:pos x="55" y="92"/>
                </a:cxn>
                <a:cxn ang="0">
                  <a:pos x="44" y="109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20"/>
                  </a:lnTo>
                  <a:lnTo>
                    <a:pt x="32" y="111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3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7"/>
                  </a:lnTo>
                  <a:lnTo>
                    <a:pt x="13" y="28"/>
                  </a:lnTo>
                  <a:lnTo>
                    <a:pt x="28" y="12"/>
                  </a:lnTo>
                  <a:lnTo>
                    <a:pt x="34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3"/>
                  </a:lnTo>
                  <a:lnTo>
                    <a:pt x="72" y="44"/>
                  </a:lnTo>
                  <a:lnTo>
                    <a:pt x="74" y="49"/>
                  </a:lnTo>
                  <a:lnTo>
                    <a:pt x="74" y="55"/>
                  </a:lnTo>
                  <a:lnTo>
                    <a:pt x="74" y="60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65" y="77"/>
                  </a:lnTo>
                  <a:lnTo>
                    <a:pt x="55" y="92"/>
                  </a:lnTo>
                  <a:lnTo>
                    <a:pt x="44" y="109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7" name="Freeform 374"/>
            <p:cNvSpPr>
              <a:spLocks/>
            </p:cNvSpPr>
            <p:nvPr/>
          </p:nvSpPr>
          <p:spPr bwMode="auto">
            <a:xfrm>
              <a:off x="7710488" y="4733925"/>
              <a:ext cx="58738" cy="100012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2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5"/>
                </a:cxn>
                <a:cxn ang="0">
                  <a:pos x="13" y="27"/>
                </a:cxn>
                <a:cxn ang="0">
                  <a:pos x="28" y="12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2" y="42"/>
                </a:cxn>
                <a:cxn ang="0">
                  <a:pos x="74" y="48"/>
                </a:cxn>
                <a:cxn ang="0">
                  <a:pos x="74" y="53"/>
                </a:cxn>
                <a:cxn ang="0">
                  <a:pos x="74" y="60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6"/>
                </a:cxn>
                <a:cxn ang="0">
                  <a:pos x="55" y="92"/>
                </a:cxn>
                <a:cxn ang="0">
                  <a:pos x="44" y="108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2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5"/>
                  </a:lnTo>
                  <a:lnTo>
                    <a:pt x="13" y="27"/>
                  </a:lnTo>
                  <a:lnTo>
                    <a:pt x="28" y="12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2" y="42"/>
                  </a:lnTo>
                  <a:lnTo>
                    <a:pt x="74" y="48"/>
                  </a:lnTo>
                  <a:lnTo>
                    <a:pt x="74" y="53"/>
                  </a:lnTo>
                  <a:lnTo>
                    <a:pt x="74" y="60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6"/>
                  </a:lnTo>
                  <a:lnTo>
                    <a:pt x="55" y="92"/>
                  </a:lnTo>
                  <a:lnTo>
                    <a:pt x="44" y="108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8" name="Freeform 375"/>
            <p:cNvSpPr>
              <a:spLocks/>
            </p:cNvSpPr>
            <p:nvPr/>
          </p:nvSpPr>
          <p:spPr bwMode="auto">
            <a:xfrm>
              <a:off x="7710488" y="4856163"/>
              <a:ext cx="58738" cy="100012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10"/>
                </a:cxn>
                <a:cxn ang="0">
                  <a:pos x="21" y="92"/>
                </a:cxn>
                <a:cxn ang="0">
                  <a:pos x="11" y="78"/>
                </a:cxn>
                <a:cxn ang="0">
                  <a:pos x="4" y="67"/>
                </a:cxn>
                <a:cxn ang="0">
                  <a:pos x="4" y="67"/>
                </a:cxn>
                <a:cxn ang="0">
                  <a:pos x="2" y="62"/>
                </a:cxn>
                <a:cxn ang="0">
                  <a:pos x="0" y="55"/>
                </a:cxn>
                <a:cxn ang="0">
                  <a:pos x="0" y="50"/>
                </a:cxn>
                <a:cxn ang="0">
                  <a:pos x="2" y="44"/>
                </a:cxn>
                <a:cxn ang="0">
                  <a:pos x="7" y="36"/>
                </a:cxn>
                <a:cxn ang="0">
                  <a:pos x="13" y="27"/>
                </a:cxn>
                <a:cxn ang="0">
                  <a:pos x="28" y="13"/>
                </a:cxn>
                <a:cxn ang="0">
                  <a:pos x="34" y="6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1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2" y="43"/>
                </a:cxn>
                <a:cxn ang="0">
                  <a:pos x="74" y="48"/>
                </a:cxn>
                <a:cxn ang="0">
                  <a:pos x="74" y="53"/>
                </a:cxn>
                <a:cxn ang="0">
                  <a:pos x="74" y="58"/>
                </a:cxn>
                <a:cxn ang="0">
                  <a:pos x="71" y="66"/>
                </a:cxn>
                <a:cxn ang="0">
                  <a:pos x="71" y="66"/>
                </a:cxn>
                <a:cxn ang="0">
                  <a:pos x="65" y="76"/>
                </a:cxn>
                <a:cxn ang="0">
                  <a:pos x="55" y="90"/>
                </a:cxn>
                <a:cxn ang="0">
                  <a:pos x="44" y="108"/>
                </a:cxn>
                <a:cxn ang="0">
                  <a:pos x="41" y="117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10"/>
                  </a:lnTo>
                  <a:lnTo>
                    <a:pt x="21" y="92"/>
                  </a:lnTo>
                  <a:lnTo>
                    <a:pt x="11" y="78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2" y="62"/>
                  </a:lnTo>
                  <a:lnTo>
                    <a:pt x="0" y="55"/>
                  </a:lnTo>
                  <a:lnTo>
                    <a:pt x="0" y="50"/>
                  </a:lnTo>
                  <a:lnTo>
                    <a:pt x="2" y="44"/>
                  </a:lnTo>
                  <a:lnTo>
                    <a:pt x="7" y="36"/>
                  </a:lnTo>
                  <a:lnTo>
                    <a:pt x="13" y="27"/>
                  </a:lnTo>
                  <a:lnTo>
                    <a:pt x="28" y="13"/>
                  </a:lnTo>
                  <a:lnTo>
                    <a:pt x="34" y="6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1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2" y="43"/>
                  </a:lnTo>
                  <a:lnTo>
                    <a:pt x="74" y="48"/>
                  </a:lnTo>
                  <a:lnTo>
                    <a:pt x="74" y="53"/>
                  </a:lnTo>
                  <a:lnTo>
                    <a:pt x="74" y="58"/>
                  </a:lnTo>
                  <a:lnTo>
                    <a:pt x="71" y="66"/>
                  </a:lnTo>
                  <a:lnTo>
                    <a:pt x="71" y="66"/>
                  </a:lnTo>
                  <a:lnTo>
                    <a:pt x="65" y="76"/>
                  </a:lnTo>
                  <a:lnTo>
                    <a:pt x="55" y="90"/>
                  </a:lnTo>
                  <a:lnTo>
                    <a:pt x="44" y="108"/>
                  </a:lnTo>
                  <a:lnTo>
                    <a:pt x="41" y="117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9" name="Freeform 376"/>
            <p:cNvSpPr>
              <a:spLocks/>
            </p:cNvSpPr>
            <p:nvPr/>
          </p:nvSpPr>
          <p:spPr bwMode="auto">
            <a:xfrm>
              <a:off x="7710488" y="4975225"/>
              <a:ext cx="58738" cy="101600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11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2" y="61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5"/>
                </a:cxn>
                <a:cxn ang="0">
                  <a:pos x="13" y="28"/>
                </a:cxn>
                <a:cxn ang="0">
                  <a:pos x="28" y="12"/>
                </a:cxn>
                <a:cxn ang="0">
                  <a:pos x="34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3"/>
                </a:cxn>
                <a:cxn ang="0">
                  <a:pos x="72" y="42"/>
                </a:cxn>
                <a:cxn ang="0">
                  <a:pos x="74" y="47"/>
                </a:cxn>
                <a:cxn ang="0">
                  <a:pos x="74" y="54"/>
                </a:cxn>
                <a:cxn ang="0">
                  <a:pos x="74" y="60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6"/>
                </a:cxn>
                <a:cxn ang="0">
                  <a:pos x="55" y="91"/>
                </a:cxn>
                <a:cxn ang="0">
                  <a:pos x="44" y="109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11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2" y="6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5"/>
                  </a:lnTo>
                  <a:lnTo>
                    <a:pt x="13" y="28"/>
                  </a:lnTo>
                  <a:lnTo>
                    <a:pt x="28" y="12"/>
                  </a:lnTo>
                  <a:lnTo>
                    <a:pt x="34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3"/>
                  </a:lnTo>
                  <a:lnTo>
                    <a:pt x="72" y="42"/>
                  </a:lnTo>
                  <a:lnTo>
                    <a:pt x="74" y="47"/>
                  </a:lnTo>
                  <a:lnTo>
                    <a:pt x="74" y="54"/>
                  </a:lnTo>
                  <a:lnTo>
                    <a:pt x="74" y="60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6"/>
                  </a:lnTo>
                  <a:lnTo>
                    <a:pt x="55" y="91"/>
                  </a:lnTo>
                  <a:lnTo>
                    <a:pt x="44" y="109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0" name="Freeform 377"/>
            <p:cNvSpPr>
              <a:spLocks/>
            </p:cNvSpPr>
            <p:nvPr/>
          </p:nvSpPr>
          <p:spPr bwMode="auto">
            <a:xfrm>
              <a:off x="7710488" y="5097463"/>
              <a:ext cx="58738" cy="100012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7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2"/>
                </a:cxn>
                <a:cxn ang="0">
                  <a:pos x="0" y="56"/>
                </a:cxn>
                <a:cxn ang="0">
                  <a:pos x="0" y="49"/>
                </a:cxn>
                <a:cxn ang="0">
                  <a:pos x="2" y="46"/>
                </a:cxn>
                <a:cxn ang="0">
                  <a:pos x="7" y="35"/>
                </a:cxn>
                <a:cxn ang="0">
                  <a:pos x="13" y="26"/>
                </a:cxn>
                <a:cxn ang="0">
                  <a:pos x="28" y="12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1"/>
                </a:cxn>
                <a:cxn ang="0">
                  <a:pos x="60" y="25"/>
                </a:cxn>
                <a:cxn ang="0">
                  <a:pos x="67" y="33"/>
                </a:cxn>
                <a:cxn ang="0">
                  <a:pos x="72" y="42"/>
                </a:cxn>
                <a:cxn ang="0">
                  <a:pos x="74" y="48"/>
                </a:cxn>
                <a:cxn ang="0">
                  <a:pos x="74" y="53"/>
                </a:cxn>
                <a:cxn ang="0">
                  <a:pos x="74" y="58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6"/>
                </a:cxn>
                <a:cxn ang="0">
                  <a:pos x="55" y="90"/>
                </a:cxn>
                <a:cxn ang="0">
                  <a:pos x="44" y="107"/>
                </a:cxn>
                <a:cxn ang="0">
                  <a:pos x="41" y="116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7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2"/>
                  </a:lnTo>
                  <a:lnTo>
                    <a:pt x="0" y="56"/>
                  </a:lnTo>
                  <a:lnTo>
                    <a:pt x="0" y="49"/>
                  </a:lnTo>
                  <a:lnTo>
                    <a:pt x="2" y="46"/>
                  </a:lnTo>
                  <a:lnTo>
                    <a:pt x="7" y="35"/>
                  </a:lnTo>
                  <a:lnTo>
                    <a:pt x="13" y="26"/>
                  </a:lnTo>
                  <a:lnTo>
                    <a:pt x="28" y="12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1"/>
                  </a:lnTo>
                  <a:lnTo>
                    <a:pt x="60" y="25"/>
                  </a:lnTo>
                  <a:lnTo>
                    <a:pt x="67" y="33"/>
                  </a:lnTo>
                  <a:lnTo>
                    <a:pt x="72" y="42"/>
                  </a:lnTo>
                  <a:lnTo>
                    <a:pt x="74" y="48"/>
                  </a:lnTo>
                  <a:lnTo>
                    <a:pt x="74" y="53"/>
                  </a:lnTo>
                  <a:lnTo>
                    <a:pt x="74" y="58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6"/>
                  </a:lnTo>
                  <a:lnTo>
                    <a:pt x="55" y="90"/>
                  </a:lnTo>
                  <a:lnTo>
                    <a:pt x="44" y="107"/>
                  </a:lnTo>
                  <a:lnTo>
                    <a:pt x="41" y="116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" name="Freeform 378"/>
            <p:cNvSpPr>
              <a:spLocks/>
            </p:cNvSpPr>
            <p:nvPr/>
          </p:nvSpPr>
          <p:spPr bwMode="auto">
            <a:xfrm>
              <a:off x="7710488" y="5218113"/>
              <a:ext cx="58738" cy="100012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20"/>
                </a:cxn>
                <a:cxn ang="0">
                  <a:pos x="32" y="111"/>
                </a:cxn>
                <a:cxn ang="0">
                  <a:pos x="21" y="94"/>
                </a:cxn>
                <a:cxn ang="0">
                  <a:pos x="11" y="80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4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7"/>
                </a:cxn>
                <a:cxn ang="0">
                  <a:pos x="13" y="29"/>
                </a:cxn>
                <a:cxn ang="0">
                  <a:pos x="28" y="13"/>
                </a:cxn>
                <a:cxn ang="0">
                  <a:pos x="34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3"/>
                </a:cxn>
                <a:cxn ang="0">
                  <a:pos x="60" y="27"/>
                </a:cxn>
                <a:cxn ang="0">
                  <a:pos x="67" y="34"/>
                </a:cxn>
                <a:cxn ang="0">
                  <a:pos x="72" y="44"/>
                </a:cxn>
                <a:cxn ang="0">
                  <a:pos x="74" y="50"/>
                </a:cxn>
                <a:cxn ang="0">
                  <a:pos x="74" y="55"/>
                </a:cxn>
                <a:cxn ang="0">
                  <a:pos x="74" y="60"/>
                </a:cxn>
                <a:cxn ang="0">
                  <a:pos x="71" y="67"/>
                </a:cxn>
                <a:cxn ang="0">
                  <a:pos x="71" y="67"/>
                </a:cxn>
                <a:cxn ang="0">
                  <a:pos x="65" y="78"/>
                </a:cxn>
                <a:cxn ang="0">
                  <a:pos x="55" y="92"/>
                </a:cxn>
                <a:cxn ang="0">
                  <a:pos x="44" y="110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20"/>
                  </a:lnTo>
                  <a:lnTo>
                    <a:pt x="32" y="111"/>
                  </a:lnTo>
                  <a:lnTo>
                    <a:pt x="21" y="94"/>
                  </a:lnTo>
                  <a:lnTo>
                    <a:pt x="11" y="80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4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7"/>
                  </a:lnTo>
                  <a:lnTo>
                    <a:pt x="13" y="29"/>
                  </a:lnTo>
                  <a:lnTo>
                    <a:pt x="28" y="13"/>
                  </a:lnTo>
                  <a:lnTo>
                    <a:pt x="34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3"/>
                  </a:lnTo>
                  <a:lnTo>
                    <a:pt x="60" y="27"/>
                  </a:lnTo>
                  <a:lnTo>
                    <a:pt x="67" y="34"/>
                  </a:lnTo>
                  <a:lnTo>
                    <a:pt x="72" y="44"/>
                  </a:lnTo>
                  <a:lnTo>
                    <a:pt x="74" y="50"/>
                  </a:lnTo>
                  <a:lnTo>
                    <a:pt x="74" y="55"/>
                  </a:lnTo>
                  <a:lnTo>
                    <a:pt x="74" y="60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65" y="78"/>
                  </a:lnTo>
                  <a:lnTo>
                    <a:pt x="55" y="92"/>
                  </a:lnTo>
                  <a:lnTo>
                    <a:pt x="44" y="110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" name="Freeform 379"/>
            <p:cNvSpPr>
              <a:spLocks/>
            </p:cNvSpPr>
            <p:nvPr/>
          </p:nvSpPr>
          <p:spPr bwMode="auto">
            <a:xfrm>
              <a:off x="7710488" y="5338763"/>
              <a:ext cx="58738" cy="101600"/>
            </a:xfrm>
            <a:custGeom>
              <a:avLst/>
              <a:gdLst/>
              <a:ahLst/>
              <a:cxnLst>
                <a:cxn ang="0">
                  <a:pos x="39" y="126"/>
                </a:cxn>
                <a:cxn ang="0">
                  <a:pos x="39" y="126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2" y="61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5"/>
                </a:cxn>
                <a:cxn ang="0">
                  <a:pos x="7" y="35"/>
                </a:cxn>
                <a:cxn ang="0">
                  <a:pos x="13" y="26"/>
                </a:cxn>
                <a:cxn ang="0">
                  <a:pos x="28" y="12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4"/>
                </a:cxn>
                <a:cxn ang="0">
                  <a:pos x="67" y="33"/>
                </a:cxn>
                <a:cxn ang="0">
                  <a:pos x="72" y="42"/>
                </a:cxn>
                <a:cxn ang="0">
                  <a:pos x="74" y="47"/>
                </a:cxn>
                <a:cxn ang="0">
                  <a:pos x="74" y="52"/>
                </a:cxn>
                <a:cxn ang="0">
                  <a:pos x="74" y="59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5"/>
                </a:cxn>
                <a:cxn ang="0">
                  <a:pos x="55" y="91"/>
                </a:cxn>
                <a:cxn ang="0">
                  <a:pos x="44" y="107"/>
                </a:cxn>
                <a:cxn ang="0">
                  <a:pos x="41" y="118"/>
                </a:cxn>
                <a:cxn ang="0">
                  <a:pos x="39" y="126"/>
                </a:cxn>
                <a:cxn ang="0">
                  <a:pos x="39" y="126"/>
                </a:cxn>
              </a:cxnLst>
              <a:rect l="0" t="0" r="r" b="b"/>
              <a:pathLst>
                <a:path w="74" h="126">
                  <a:moveTo>
                    <a:pt x="39" y="126"/>
                  </a:moveTo>
                  <a:lnTo>
                    <a:pt x="39" y="126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2" y="6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5"/>
                  </a:lnTo>
                  <a:lnTo>
                    <a:pt x="7" y="35"/>
                  </a:lnTo>
                  <a:lnTo>
                    <a:pt x="13" y="26"/>
                  </a:lnTo>
                  <a:lnTo>
                    <a:pt x="28" y="12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4"/>
                  </a:lnTo>
                  <a:lnTo>
                    <a:pt x="67" y="33"/>
                  </a:lnTo>
                  <a:lnTo>
                    <a:pt x="72" y="42"/>
                  </a:lnTo>
                  <a:lnTo>
                    <a:pt x="74" y="47"/>
                  </a:lnTo>
                  <a:lnTo>
                    <a:pt x="74" y="52"/>
                  </a:lnTo>
                  <a:lnTo>
                    <a:pt x="74" y="59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5"/>
                  </a:lnTo>
                  <a:lnTo>
                    <a:pt x="55" y="91"/>
                  </a:lnTo>
                  <a:lnTo>
                    <a:pt x="44" y="107"/>
                  </a:lnTo>
                  <a:lnTo>
                    <a:pt x="41" y="118"/>
                  </a:lnTo>
                  <a:lnTo>
                    <a:pt x="39" y="126"/>
                  </a:lnTo>
                  <a:lnTo>
                    <a:pt x="39" y="126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" name="Freeform 380"/>
            <p:cNvSpPr>
              <a:spLocks/>
            </p:cNvSpPr>
            <p:nvPr/>
          </p:nvSpPr>
          <p:spPr bwMode="auto">
            <a:xfrm>
              <a:off x="7710488" y="5459413"/>
              <a:ext cx="58738" cy="101600"/>
            </a:xfrm>
            <a:custGeom>
              <a:avLst/>
              <a:gdLst/>
              <a:ahLst/>
              <a:cxnLst>
                <a:cxn ang="0">
                  <a:pos x="39" y="129"/>
                </a:cxn>
                <a:cxn ang="0">
                  <a:pos x="39" y="129"/>
                </a:cxn>
                <a:cxn ang="0">
                  <a:pos x="37" y="120"/>
                </a:cxn>
                <a:cxn ang="0">
                  <a:pos x="32" y="111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3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7"/>
                </a:cxn>
                <a:cxn ang="0">
                  <a:pos x="13" y="28"/>
                </a:cxn>
                <a:cxn ang="0">
                  <a:pos x="28" y="14"/>
                </a:cxn>
                <a:cxn ang="0">
                  <a:pos x="34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5"/>
                </a:cxn>
                <a:cxn ang="0">
                  <a:pos x="72" y="44"/>
                </a:cxn>
                <a:cxn ang="0">
                  <a:pos x="74" y="49"/>
                </a:cxn>
                <a:cxn ang="0">
                  <a:pos x="74" y="55"/>
                </a:cxn>
                <a:cxn ang="0">
                  <a:pos x="74" y="60"/>
                </a:cxn>
                <a:cxn ang="0">
                  <a:pos x="71" y="67"/>
                </a:cxn>
                <a:cxn ang="0">
                  <a:pos x="71" y="67"/>
                </a:cxn>
                <a:cxn ang="0">
                  <a:pos x="65" y="78"/>
                </a:cxn>
                <a:cxn ang="0">
                  <a:pos x="55" y="92"/>
                </a:cxn>
                <a:cxn ang="0">
                  <a:pos x="44" y="109"/>
                </a:cxn>
                <a:cxn ang="0">
                  <a:pos x="41" y="118"/>
                </a:cxn>
                <a:cxn ang="0">
                  <a:pos x="39" y="129"/>
                </a:cxn>
                <a:cxn ang="0">
                  <a:pos x="39" y="129"/>
                </a:cxn>
              </a:cxnLst>
              <a:rect l="0" t="0" r="r" b="b"/>
              <a:pathLst>
                <a:path w="74" h="129">
                  <a:moveTo>
                    <a:pt x="39" y="129"/>
                  </a:moveTo>
                  <a:lnTo>
                    <a:pt x="39" y="129"/>
                  </a:lnTo>
                  <a:lnTo>
                    <a:pt x="37" y="120"/>
                  </a:lnTo>
                  <a:lnTo>
                    <a:pt x="32" y="111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3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7"/>
                  </a:lnTo>
                  <a:lnTo>
                    <a:pt x="13" y="28"/>
                  </a:lnTo>
                  <a:lnTo>
                    <a:pt x="28" y="14"/>
                  </a:lnTo>
                  <a:lnTo>
                    <a:pt x="34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5"/>
                  </a:lnTo>
                  <a:lnTo>
                    <a:pt x="72" y="44"/>
                  </a:lnTo>
                  <a:lnTo>
                    <a:pt x="74" y="49"/>
                  </a:lnTo>
                  <a:lnTo>
                    <a:pt x="74" y="55"/>
                  </a:lnTo>
                  <a:lnTo>
                    <a:pt x="74" y="60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65" y="78"/>
                  </a:lnTo>
                  <a:lnTo>
                    <a:pt x="55" y="92"/>
                  </a:lnTo>
                  <a:lnTo>
                    <a:pt x="44" y="109"/>
                  </a:lnTo>
                  <a:lnTo>
                    <a:pt x="41" y="118"/>
                  </a:lnTo>
                  <a:lnTo>
                    <a:pt x="39" y="129"/>
                  </a:lnTo>
                  <a:lnTo>
                    <a:pt x="39" y="12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" name="Freeform 381"/>
            <p:cNvSpPr>
              <a:spLocks/>
            </p:cNvSpPr>
            <p:nvPr/>
          </p:nvSpPr>
          <p:spPr bwMode="auto">
            <a:xfrm>
              <a:off x="7710488" y="5581650"/>
              <a:ext cx="58738" cy="100012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4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2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5"/>
                </a:cxn>
                <a:cxn ang="0">
                  <a:pos x="13" y="27"/>
                </a:cxn>
                <a:cxn ang="0">
                  <a:pos x="28" y="13"/>
                </a:cxn>
                <a:cxn ang="0">
                  <a:pos x="34" y="6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3"/>
                </a:cxn>
                <a:cxn ang="0">
                  <a:pos x="60" y="27"/>
                </a:cxn>
                <a:cxn ang="0">
                  <a:pos x="67" y="34"/>
                </a:cxn>
                <a:cxn ang="0">
                  <a:pos x="72" y="42"/>
                </a:cxn>
                <a:cxn ang="0">
                  <a:pos x="74" y="48"/>
                </a:cxn>
                <a:cxn ang="0">
                  <a:pos x="74" y="53"/>
                </a:cxn>
                <a:cxn ang="0">
                  <a:pos x="74" y="60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6"/>
                </a:cxn>
                <a:cxn ang="0">
                  <a:pos x="55" y="92"/>
                </a:cxn>
                <a:cxn ang="0">
                  <a:pos x="44" y="109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4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2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5"/>
                  </a:lnTo>
                  <a:lnTo>
                    <a:pt x="13" y="27"/>
                  </a:lnTo>
                  <a:lnTo>
                    <a:pt x="28" y="13"/>
                  </a:lnTo>
                  <a:lnTo>
                    <a:pt x="34" y="6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3"/>
                  </a:lnTo>
                  <a:lnTo>
                    <a:pt x="60" y="27"/>
                  </a:lnTo>
                  <a:lnTo>
                    <a:pt x="67" y="34"/>
                  </a:lnTo>
                  <a:lnTo>
                    <a:pt x="72" y="42"/>
                  </a:lnTo>
                  <a:lnTo>
                    <a:pt x="74" y="48"/>
                  </a:lnTo>
                  <a:lnTo>
                    <a:pt x="74" y="53"/>
                  </a:lnTo>
                  <a:lnTo>
                    <a:pt x="74" y="60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6"/>
                  </a:lnTo>
                  <a:lnTo>
                    <a:pt x="55" y="92"/>
                  </a:lnTo>
                  <a:lnTo>
                    <a:pt x="44" y="109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" name="Freeform 382"/>
            <p:cNvSpPr>
              <a:spLocks/>
            </p:cNvSpPr>
            <p:nvPr/>
          </p:nvSpPr>
          <p:spPr bwMode="auto">
            <a:xfrm>
              <a:off x="7710488" y="5702300"/>
              <a:ext cx="58738" cy="101600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10"/>
                </a:cxn>
                <a:cxn ang="0">
                  <a:pos x="21" y="94"/>
                </a:cxn>
                <a:cxn ang="0">
                  <a:pos x="11" y="78"/>
                </a:cxn>
                <a:cxn ang="0">
                  <a:pos x="4" y="67"/>
                </a:cxn>
                <a:cxn ang="0">
                  <a:pos x="4" y="67"/>
                </a:cxn>
                <a:cxn ang="0">
                  <a:pos x="2" y="62"/>
                </a:cxn>
                <a:cxn ang="0">
                  <a:pos x="0" y="57"/>
                </a:cxn>
                <a:cxn ang="0">
                  <a:pos x="0" y="50"/>
                </a:cxn>
                <a:cxn ang="0">
                  <a:pos x="2" y="44"/>
                </a:cxn>
                <a:cxn ang="0">
                  <a:pos x="7" y="36"/>
                </a:cxn>
                <a:cxn ang="0">
                  <a:pos x="13" y="27"/>
                </a:cxn>
                <a:cxn ang="0">
                  <a:pos x="28" y="13"/>
                </a:cxn>
                <a:cxn ang="0">
                  <a:pos x="34" y="6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1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2" y="43"/>
                </a:cxn>
                <a:cxn ang="0">
                  <a:pos x="74" y="48"/>
                </a:cxn>
                <a:cxn ang="0">
                  <a:pos x="74" y="53"/>
                </a:cxn>
                <a:cxn ang="0">
                  <a:pos x="74" y="59"/>
                </a:cxn>
                <a:cxn ang="0">
                  <a:pos x="71" y="66"/>
                </a:cxn>
                <a:cxn ang="0">
                  <a:pos x="71" y="66"/>
                </a:cxn>
                <a:cxn ang="0">
                  <a:pos x="65" y="76"/>
                </a:cxn>
                <a:cxn ang="0">
                  <a:pos x="55" y="90"/>
                </a:cxn>
                <a:cxn ang="0">
                  <a:pos x="44" y="108"/>
                </a:cxn>
                <a:cxn ang="0">
                  <a:pos x="41" y="117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10"/>
                  </a:lnTo>
                  <a:lnTo>
                    <a:pt x="21" y="94"/>
                  </a:lnTo>
                  <a:lnTo>
                    <a:pt x="11" y="78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2" y="62"/>
                  </a:lnTo>
                  <a:lnTo>
                    <a:pt x="0" y="57"/>
                  </a:lnTo>
                  <a:lnTo>
                    <a:pt x="0" y="50"/>
                  </a:lnTo>
                  <a:lnTo>
                    <a:pt x="2" y="44"/>
                  </a:lnTo>
                  <a:lnTo>
                    <a:pt x="7" y="36"/>
                  </a:lnTo>
                  <a:lnTo>
                    <a:pt x="13" y="27"/>
                  </a:lnTo>
                  <a:lnTo>
                    <a:pt x="28" y="13"/>
                  </a:lnTo>
                  <a:lnTo>
                    <a:pt x="34" y="6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1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2" y="43"/>
                  </a:lnTo>
                  <a:lnTo>
                    <a:pt x="74" y="48"/>
                  </a:lnTo>
                  <a:lnTo>
                    <a:pt x="74" y="53"/>
                  </a:lnTo>
                  <a:lnTo>
                    <a:pt x="74" y="59"/>
                  </a:lnTo>
                  <a:lnTo>
                    <a:pt x="71" y="66"/>
                  </a:lnTo>
                  <a:lnTo>
                    <a:pt x="71" y="66"/>
                  </a:lnTo>
                  <a:lnTo>
                    <a:pt x="65" y="76"/>
                  </a:lnTo>
                  <a:lnTo>
                    <a:pt x="55" y="90"/>
                  </a:lnTo>
                  <a:lnTo>
                    <a:pt x="44" y="108"/>
                  </a:lnTo>
                  <a:lnTo>
                    <a:pt x="41" y="117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" name="Freeform 383"/>
            <p:cNvSpPr>
              <a:spLocks/>
            </p:cNvSpPr>
            <p:nvPr/>
          </p:nvSpPr>
          <p:spPr bwMode="auto">
            <a:xfrm>
              <a:off x="7710488" y="5822950"/>
              <a:ext cx="58738" cy="100012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20"/>
                </a:cxn>
                <a:cxn ang="0">
                  <a:pos x="32" y="111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1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7"/>
                </a:cxn>
                <a:cxn ang="0">
                  <a:pos x="13" y="28"/>
                </a:cxn>
                <a:cxn ang="0">
                  <a:pos x="28" y="12"/>
                </a:cxn>
                <a:cxn ang="0">
                  <a:pos x="34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3"/>
                </a:cxn>
                <a:cxn ang="0">
                  <a:pos x="72" y="44"/>
                </a:cxn>
                <a:cxn ang="0">
                  <a:pos x="74" y="47"/>
                </a:cxn>
                <a:cxn ang="0">
                  <a:pos x="74" y="54"/>
                </a:cxn>
                <a:cxn ang="0">
                  <a:pos x="74" y="60"/>
                </a:cxn>
                <a:cxn ang="0">
                  <a:pos x="71" y="67"/>
                </a:cxn>
                <a:cxn ang="0">
                  <a:pos x="71" y="67"/>
                </a:cxn>
                <a:cxn ang="0">
                  <a:pos x="65" y="77"/>
                </a:cxn>
                <a:cxn ang="0">
                  <a:pos x="55" y="91"/>
                </a:cxn>
                <a:cxn ang="0">
                  <a:pos x="44" y="109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20"/>
                  </a:lnTo>
                  <a:lnTo>
                    <a:pt x="32" y="111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7"/>
                  </a:lnTo>
                  <a:lnTo>
                    <a:pt x="13" y="28"/>
                  </a:lnTo>
                  <a:lnTo>
                    <a:pt x="28" y="12"/>
                  </a:lnTo>
                  <a:lnTo>
                    <a:pt x="34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3"/>
                  </a:lnTo>
                  <a:lnTo>
                    <a:pt x="72" y="44"/>
                  </a:lnTo>
                  <a:lnTo>
                    <a:pt x="74" y="47"/>
                  </a:lnTo>
                  <a:lnTo>
                    <a:pt x="74" y="54"/>
                  </a:lnTo>
                  <a:lnTo>
                    <a:pt x="74" y="60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65" y="77"/>
                  </a:lnTo>
                  <a:lnTo>
                    <a:pt x="55" y="91"/>
                  </a:lnTo>
                  <a:lnTo>
                    <a:pt x="44" y="109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" name="Freeform 384"/>
            <p:cNvSpPr>
              <a:spLocks/>
            </p:cNvSpPr>
            <p:nvPr/>
          </p:nvSpPr>
          <p:spPr bwMode="auto">
            <a:xfrm>
              <a:off x="7710488" y="5945187"/>
              <a:ext cx="58738" cy="100012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2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5"/>
                </a:cxn>
                <a:cxn ang="0">
                  <a:pos x="13" y="26"/>
                </a:cxn>
                <a:cxn ang="0">
                  <a:pos x="28" y="12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1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2" y="42"/>
                </a:cxn>
                <a:cxn ang="0">
                  <a:pos x="74" y="48"/>
                </a:cxn>
                <a:cxn ang="0">
                  <a:pos x="74" y="53"/>
                </a:cxn>
                <a:cxn ang="0">
                  <a:pos x="74" y="60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6"/>
                </a:cxn>
                <a:cxn ang="0">
                  <a:pos x="55" y="90"/>
                </a:cxn>
                <a:cxn ang="0">
                  <a:pos x="44" y="107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2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5"/>
                  </a:lnTo>
                  <a:lnTo>
                    <a:pt x="13" y="26"/>
                  </a:lnTo>
                  <a:lnTo>
                    <a:pt x="28" y="12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1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2" y="42"/>
                  </a:lnTo>
                  <a:lnTo>
                    <a:pt x="74" y="48"/>
                  </a:lnTo>
                  <a:lnTo>
                    <a:pt x="74" y="53"/>
                  </a:lnTo>
                  <a:lnTo>
                    <a:pt x="74" y="60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6"/>
                  </a:lnTo>
                  <a:lnTo>
                    <a:pt x="55" y="90"/>
                  </a:lnTo>
                  <a:lnTo>
                    <a:pt x="44" y="107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" name="Freeform 385"/>
            <p:cNvSpPr>
              <a:spLocks/>
            </p:cNvSpPr>
            <p:nvPr/>
          </p:nvSpPr>
          <p:spPr bwMode="auto">
            <a:xfrm>
              <a:off x="7710488" y="6064250"/>
              <a:ext cx="58738" cy="101600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20"/>
                </a:cxn>
                <a:cxn ang="0">
                  <a:pos x="32" y="111"/>
                </a:cxn>
                <a:cxn ang="0">
                  <a:pos x="21" y="94"/>
                </a:cxn>
                <a:cxn ang="0">
                  <a:pos x="11" y="80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4"/>
                </a:cxn>
                <a:cxn ang="0">
                  <a:pos x="0" y="57"/>
                </a:cxn>
                <a:cxn ang="0">
                  <a:pos x="0" y="52"/>
                </a:cxn>
                <a:cxn ang="0">
                  <a:pos x="2" y="46"/>
                </a:cxn>
                <a:cxn ang="0">
                  <a:pos x="7" y="37"/>
                </a:cxn>
                <a:cxn ang="0">
                  <a:pos x="13" y="29"/>
                </a:cxn>
                <a:cxn ang="0">
                  <a:pos x="28" y="13"/>
                </a:cxn>
                <a:cxn ang="0">
                  <a:pos x="34" y="8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8"/>
                </a:cxn>
                <a:cxn ang="0">
                  <a:pos x="44" y="13"/>
                </a:cxn>
                <a:cxn ang="0">
                  <a:pos x="60" y="27"/>
                </a:cxn>
                <a:cxn ang="0">
                  <a:pos x="67" y="34"/>
                </a:cxn>
                <a:cxn ang="0">
                  <a:pos x="72" y="45"/>
                </a:cxn>
                <a:cxn ang="0">
                  <a:pos x="74" y="50"/>
                </a:cxn>
                <a:cxn ang="0">
                  <a:pos x="74" y="55"/>
                </a:cxn>
                <a:cxn ang="0">
                  <a:pos x="74" y="60"/>
                </a:cxn>
                <a:cxn ang="0">
                  <a:pos x="71" y="67"/>
                </a:cxn>
                <a:cxn ang="0">
                  <a:pos x="71" y="67"/>
                </a:cxn>
                <a:cxn ang="0">
                  <a:pos x="65" y="78"/>
                </a:cxn>
                <a:cxn ang="0">
                  <a:pos x="55" y="92"/>
                </a:cxn>
                <a:cxn ang="0">
                  <a:pos x="44" y="110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20"/>
                  </a:lnTo>
                  <a:lnTo>
                    <a:pt x="32" y="111"/>
                  </a:lnTo>
                  <a:lnTo>
                    <a:pt x="21" y="94"/>
                  </a:lnTo>
                  <a:lnTo>
                    <a:pt x="11" y="80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4"/>
                  </a:lnTo>
                  <a:lnTo>
                    <a:pt x="0" y="57"/>
                  </a:lnTo>
                  <a:lnTo>
                    <a:pt x="0" y="52"/>
                  </a:lnTo>
                  <a:lnTo>
                    <a:pt x="2" y="46"/>
                  </a:lnTo>
                  <a:lnTo>
                    <a:pt x="7" y="37"/>
                  </a:lnTo>
                  <a:lnTo>
                    <a:pt x="13" y="29"/>
                  </a:lnTo>
                  <a:lnTo>
                    <a:pt x="28" y="13"/>
                  </a:lnTo>
                  <a:lnTo>
                    <a:pt x="34" y="8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8"/>
                  </a:lnTo>
                  <a:lnTo>
                    <a:pt x="44" y="13"/>
                  </a:lnTo>
                  <a:lnTo>
                    <a:pt x="60" y="27"/>
                  </a:lnTo>
                  <a:lnTo>
                    <a:pt x="67" y="34"/>
                  </a:lnTo>
                  <a:lnTo>
                    <a:pt x="72" y="45"/>
                  </a:lnTo>
                  <a:lnTo>
                    <a:pt x="74" y="50"/>
                  </a:lnTo>
                  <a:lnTo>
                    <a:pt x="74" y="55"/>
                  </a:lnTo>
                  <a:lnTo>
                    <a:pt x="74" y="60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65" y="78"/>
                  </a:lnTo>
                  <a:lnTo>
                    <a:pt x="55" y="92"/>
                  </a:lnTo>
                  <a:lnTo>
                    <a:pt x="44" y="110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" name="Freeform 386"/>
            <p:cNvSpPr>
              <a:spLocks/>
            </p:cNvSpPr>
            <p:nvPr/>
          </p:nvSpPr>
          <p:spPr bwMode="auto">
            <a:xfrm>
              <a:off x="7710488" y="6186487"/>
              <a:ext cx="58738" cy="100012"/>
            </a:xfrm>
            <a:custGeom>
              <a:avLst/>
              <a:gdLst/>
              <a:ahLst/>
              <a:cxnLst>
                <a:cxn ang="0">
                  <a:pos x="39" y="126"/>
                </a:cxn>
                <a:cxn ang="0">
                  <a:pos x="39" y="126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2" y="61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5"/>
                </a:cxn>
                <a:cxn ang="0">
                  <a:pos x="7" y="35"/>
                </a:cxn>
                <a:cxn ang="0">
                  <a:pos x="13" y="26"/>
                </a:cxn>
                <a:cxn ang="0">
                  <a:pos x="28" y="12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4"/>
                </a:cxn>
                <a:cxn ang="0">
                  <a:pos x="67" y="33"/>
                </a:cxn>
                <a:cxn ang="0">
                  <a:pos x="72" y="42"/>
                </a:cxn>
                <a:cxn ang="0">
                  <a:pos x="74" y="47"/>
                </a:cxn>
                <a:cxn ang="0">
                  <a:pos x="74" y="53"/>
                </a:cxn>
                <a:cxn ang="0">
                  <a:pos x="74" y="60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5"/>
                </a:cxn>
                <a:cxn ang="0">
                  <a:pos x="55" y="91"/>
                </a:cxn>
                <a:cxn ang="0">
                  <a:pos x="44" y="107"/>
                </a:cxn>
                <a:cxn ang="0">
                  <a:pos x="41" y="118"/>
                </a:cxn>
                <a:cxn ang="0">
                  <a:pos x="39" y="126"/>
                </a:cxn>
                <a:cxn ang="0">
                  <a:pos x="39" y="126"/>
                </a:cxn>
              </a:cxnLst>
              <a:rect l="0" t="0" r="r" b="b"/>
              <a:pathLst>
                <a:path w="74" h="126">
                  <a:moveTo>
                    <a:pt x="39" y="126"/>
                  </a:moveTo>
                  <a:lnTo>
                    <a:pt x="39" y="126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2" y="6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5"/>
                  </a:lnTo>
                  <a:lnTo>
                    <a:pt x="7" y="35"/>
                  </a:lnTo>
                  <a:lnTo>
                    <a:pt x="13" y="26"/>
                  </a:lnTo>
                  <a:lnTo>
                    <a:pt x="28" y="12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4"/>
                  </a:lnTo>
                  <a:lnTo>
                    <a:pt x="67" y="33"/>
                  </a:lnTo>
                  <a:lnTo>
                    <a:pt x="72" y="42"/>
                  </a:lnTo>
                  <a:lnTo>
                    <a:pt x="74" y="47"/>
                  </a:lnTo>
                  <a:lnTo>
                    <a:pt x="74" y="53"/>
                  </a:lnTo>
                  <a:lnTo>
                    <a:pt x="74" y="60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5"/>
                  </a:lnTo>
                  <a:lnTo>
                    <a:pt x="55" y="91"/>
                  </a:lnTo>
                  <a:lnTo>
                    <a:pt x="44" y="107"/>
                  </a:lnTo>
                  <a:lnTo>
                    <a:pt x="41" y="118"/>
                  </a:lnTo>
                  <a:lnTo>
                    <a:pt x="39" y="126"/>
                  </a:lnTo>
                  <a:lnTo>
                    <a:pt x="39" y="126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" name="Freeform 387"/>
            <p:cNvSpPr>
              <a:spLocks/>
            </p:cNvSpPr>
            <p:nvPr/>
          </p:nvSpPr>
          <p:spPr bwMode="auto">
            <a:xfrm>
              <a:off x="7710488" y="6307137"/>
              <a:ext cx="58738" cy="101600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1"/>
                </a:cxn>
                <a:cxn ang="0">
                  <a:pos x="11" y="77"/>
                </a:cxn>
                <a:cxn ang="0">
                  <a:pos x="4" y="67"/>
                </a:cxn>
                <a:cxn ang="0">
                  <a:pos x="4" y="67"/>
                </a:cxn>
                <a:cxn ang="0">
                  <a:pos x="2" y="62"/>
                </a:cxn>
                <a:cxn ang="0">
                  <a:pos x="0" y="54"/>
                </a:cxn>
                <a:cxn ang="0">
                  <a:pos x="0" y="49"/>
                </a:cxn>
                <a:cxn ang="0">
                  <a:pos x="2" y="44"/>
                </a:cxn>
                <a:cxn ang="0">
                  <a:pos x="7" y="35"/>
                </a:cxn>
                <a:cxn ang="0">
                  <a:pos x="13" y="26"/>
                </a:cxn>
                <a:cxn ang="0">
                  <a:pos x="28" y="12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0"/>
                </a:cxn>
                <a:cxn ang="0">
                  <a:pos x="60" y="25"/>
                </a:cxn>
                <a:cxn ang="0">
                  <a:pos x="67" y="33"/>
                </a:cxn>
                <a:cxn ang="0">
                  <a:pos x="72" y="42"/>
                </a:cxn>
                <a:cxn ang="0">
                  <a:pos x="74" y="47"/>
                </a:cxn>
                <a:cxn ang="0">
                  <a:pos x="74" y="53"/>
                </a:cxn>
                <a:cxn ang="0">
                  <a:pos x="74" y="58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6"/>
                </a:cxn>
                <a:cxn ang="0">
                  <a:pos x="55" y="90"/>
                </a:cxn>
                <a:cxn ang="0">
                  <a:pos x="44" y="107"/>
                </a:cxn>
                <a:cxn ang="0">
                  <a:pos x="41" y="116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1"/>
                  </a:lnTo>
                  <a:lnTo>
                    <a:pt x="11" y="77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2" y="62"/>
                  </a:lnTo>
                  <a:lnTo>
                    <a:pt x="0" y="54"/>
                  </a:lnTo>
                  <a:lnTo>
                    <a:pt x="0" y="49"/>
                  </a:lnTo>
                  <a:lnTo>
                    <a:pt x="2" y="44"/>
                  </a:lnTo>
                  <a:lnTo>
                    <a:pt x="7" y="35"/>
                  </a:lnTo>
                  <a:lnTo>
                    <a:pt x="13" y="26"/>
                  </a:lnTo>
                  <a:lnTo>
                    <a:pt x="28" y="12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0"/>
                  </a:lnTo>
                  <a:lnTo>
                    <a:pt x="60" y="25"/>
                  </a:lnTo>
                  <a:lnTo>
                    <a:pt x="67" y="33"/>
                  </a:lnTo>
                  <a:lnTo>
                    <a:pt x="72" y="42"/>
                  </a:lnTo>
                  <a:lnTo>
                    <a:pt x="74" y="47"/>
                  </a:lnTo>
                  <a:lnTo>
                    <a:pt x="74" y="53"/>
                  </a:lnTo>
                  <a:lnTo>
                    <a:pt x="74" y="58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6"/>
                  </a:lnTo>
                  <a:lnTo>
                    <a:pt x="55" y="90"/>
                  </a:lnTo>
                  <a:lnTo>
                    <a:pt x="44" y="107"/>
                  </a:lnTo>
                  <a:lnTo>
                    <a:pt x="41" y="116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" name="Freeform 388"/>
            <p:cNvSpPr>
              <a:spLocks/>
            </p:cNvSpPr>
            <p:nvPr/>
          </p:nvSpPr>
          <p:spPr bwMode="auto">
            <a:xfrm>
              <a:off x="7710488" y="6427787"/>
              <a:ext cx="58738" cy="101600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11"/>
                </a:cxn>
                <a:cxn ang="0">
                  <a:pos x="21" y="94"/>
                </a:cxn>
                <a:cxn ang="0">
                  <a:pos x="11" y="80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2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6"/>
                </a:cxn>
                <a:cxn ang="0">
                  <a:pos x="13" y="28"/>
                </a:cxn>
                <a:cxn ang="0">
                  <a:pos x="28" y="13"/>
                </a:cxn>
                <a:cxn ang="0">
                  <a:pos x="34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3"/>
                </a:cxn>
                <a:cxn ang="0">
                  <a:pos x="60" y="27"/>
                </a:cxn>
                <a:cxn ang="0">
                  <a:pos x="67" y="34"/>
                </a:cxn>
                <a:cxn ang="0">
                  <a:pos x="72" y="43"/>
                </a:cxn>
                <a:cxn ang="0">
                  <a:pos x="74" y="48"/>
                </a:cxn>
                <a:cxn ang="0">
                  <a:pos x="74" y="55"/>
                </a:cxn>
                <a:cxn ang="0">
                  <a:pos x="74" y="60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6"/>
                </a:cxn>
                <a:cxn ang="0">
                  <a:pos x="55" y="92"/>
                </a:cxn>
                <a:cxn ang="0">
                  <a:pos x="44" y="109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11"/>
                  </a:lnTo>
                  <a:lnTo>
                    <a:pt x="21" y="94"/>
                  </a:lnTo>
                  <a:lnTo>
                    <a:pt x="11" y="80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2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6"/>
                  </a:lnTo>
                  <a:lnTo>
                    <a:pt x="13" y="28"/>
                  </a:lnTo>
                  <a:lnTo>
                    <a:pt x="28" y="13"/>
                  </a:lnTo>
                  <a:lnTo>
                    <a:pt x="34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3"/>
                  </a:lnTo>
                  <a:lnTo>
                    <a:pt x="60" y="27"/>
                  </a:lnTo>
                  <a:lnTo>
                    <a:pt x="67" y="34"/>
                  </a:lnTo>
                  <a:lnTo>
                    <a:pt x="72" y="43"/>
                  </a:lnTo>
                  <a:lnTo>
                    <a:pt x="74" y="48"/>
                  </a:lnTo>
                  <a:lnTo>
                    <a:pt x="74" y="55"/>
                  </a:lnTo>
                  <a:lnTo>
                    <a:pt x="74" y="60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6"/>
                  </a:lnTo>
                  <a:lnTo>
                    <a:pt x="55" y="92"/>
                  </a:lnTo>
                  <a:lnTo>
                    <a:pt x="44" y="109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" name="Freeform 389"/>
            <p:cNvSpPr>
              <a:spLocks/>
            </p:cNvSpPr>
            <p:nvPr/>
          </p:nvSpPr>
          <p:spPr bwMode="auto">
            <a:xfrm>
              <a:off x="7570788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9"/>
                </a:cxn>
                <a:cxn ang="0">
                  <a:pos x="56" y="3"/>
                </a:cxn>
                <a:cxn ang="0">
                  <a:pos x="56" y="3"/>
                </a:cxn>
                <a:cxn ang="0">
                  <a:pos x="63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8" y="5"/>
                </a:cxn>
                <a:cxn ang="0">
                  <a:pos x="97" y="12"/>
                </a:cxn>
                <a:cxn ang="0">
                  <a:pos x="111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0" y="65"/>
                </a:cxn>
                <a:cxn ang="0">
                  <a:pos x="81" y="70"/>
                </a:cxn>
                <a:cxn ang="0">
                  <a:pos x="76" y="72"/>
                </a:cxn>
                <a:cxn ang="0">
                  <a:pos x="70" y="72"/>
                </a:cxn>
                <a:cxn ang="0">
                  <a:pos x="65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9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63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8" y="5"/>
                  </a:lnTo>
                  <a:lnTo>
                    <a:pt x="97" y="12"/>
                  </a:lnTo>
                  <a:lnTo>
                    <a:pt x="111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0" y="65"/>
                  </a:lnTo>
                  <a:lnTo>
                    <a:pt x="81" y="70"/>
                  </a:lnTo>
                  <a:lnTo>
                    <a:pt x="76" y="72"/>
                  </a:lnTo>
                  <a:lnTo>
                    <a:pt x="70" y="72"/>
                  </a:lnTo>
                  <a:lnTo>
                    <a:pt x="65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" name="Freeform 390"/>
            <p:cNvSpPr>
              <a:spLocks/>
            </p:cNvSpPr>
            <p:nvPr/>
          </p:nvSpPr>
          <p:spPr bwMode="auto">
            <a:xfrm>
              <a:off x="7453313" y="6570662"/>
              <a:ext cx="96838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9"/>
                </a:cxn>
                <a:cxn ang="0">
                  <a:pos x="57" y="3"/>
                </a:cxn>
                <a:cxn ang="0">
                  <a:pos x="57" y="3"/>
                </a:cxn>
                <a:cxn ang="0">
                  <a:pos x="64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8" y="5"/>
                </a:cxn>
                <a:cxn ang="0">
                  <a:pos x="97" y="12"/>
                </a:cxn>
                <a:cxn ang="0">
                  <a:pos x="111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2" y="65"/>
                </a:cxn>
                <a:cxn ang="0">
                  <a:pos x="81" y="70"/>
                </a:cxn>
                <a:cxn ang="0">
                  <a:pos x="78" y="72"/>
                </a:cxn>
                <a:cxn ang="0">
                  <a:pos x="72" y="72"/>
                </a:cxn>
                <a:cxn ang="0">
                  <a:pos x="65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0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9"/>
                  </a:lnTo>
                  <a:lnTo>
                    <a:pt x="57" y="3"/>
                  </a:lnTo>
                  <a:lnTo>
                    <a:pt x="57" y="3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8" y="5"/>
                  </a:lnTo>
                  <a:lnTo>
                    <a:pt x="97" y="12"/>
                  </a:lnTo>
                  <a:lnTo>
                    <a:pt x="111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2" y="65"/>
                  </a:lnTo>
                  <a:lnTo>
                    <a:pt x="81" y="70"/>
                  </a:lnTo>
                  <a:lnTo>
                    <a:pt x="78" y="72"/>
                  </a:lnTo>
                  <a:lnTo>
                    <a:pt x="72" y="72"/>
                  </a:lnTo>
                  <a:lnTo>
                    <a:pt x="65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0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" name="Freeform 391"/>
            <p:cNvSpPr>
              <a:spLocks/>
            </p:cNvSpPr>
            <p:nvPr/>
          </p:nvSpPr>
          <p:spPr bwMode="auto">
            <a:xfrm>
              <a:off x="7334251" y="6570662"/>
              <a:ext cx="96838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5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6" y="3"/>
                </a:cxn>
                <a:cxn ang="0">
                  <a:pos x="56" y="3"/>
                </a:cxn>
                <a:cxn ang="0">
                  <a:pos x="63" y="0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9" y="5"/>
                </a:cxn>
                <a:cxn ang="0">
                  <a:pos x="96" y="12"/>
                </a:cxn>
                <a:cxn ang="0">
                  <a:pos x="112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2" y="44"/>
                </a:cxn>
                <a:cxn ang="0">
                  <a:pos x="98" y="58"/>
                </a:cxn>
                <a:cxn ang="0">
                  <a:pos x="91" y="65"/>
                </a:cxn>
                <a:cxn ang="0">
                  <a:pos x="82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5" y="72"/>
                </a:cxn>
                <a:cxn ang="0">
                  <a:pos x="59" y="70"/>
                </a:cxn>
                <a:cxn ang="0">
                  <a:pos x="59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8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5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63" y="0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9" y="5"/>
                  </a:lnTo>
                  <a:lnTo>
                    <a:pt x="96" y="12"/>
                  </a:lnTo>
                  <a:lnTo>
                    <a:pt x="112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2" y="44"/>
                  </a:lnTo>
                  <a:lnTo>
                    <a:pt x="98" y="58"/>
                  </a:lnTo>
                  <a:lnTo>
                    <a:pt x="91" y="65"/>
                  </a:lnTo>
                  <a:lnTo>
                    <a:pt x="82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5" y="72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8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" name="Freeform 392"/>
            <p:cNvSpPr>
              <a:spLocks/>
            </p:cNvSpPr>
            <p:nvPr/>
          </p:nvSpPr>
          <p:spPr bwMode="auto">
            <a:xfrm>
              <a:off x="7215188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90" y="5"/>
                </a:cxn>
                <a:cxn ang="0">
                  <a:pos x="97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8" y="58"/>
                </a:cxn>
                <a:cxn ang="0">
                  <a:pos x="91" y="65"/>
                </a:cxn>
                <a:cxn ang="0">
                  <a:pos x="83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5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90" y="5"/>
                  </a:lnTo>
                  <a:lnTo>
                    <a:pt x="97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8" y="58"/>
                  </a:lnTo>
                  <a:lnTo>
                    <a:pt x="91" y="65"/>
                  </a:lnTo>
                  <a:lnTo>
                    <a:pt x="83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5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" name="Freeform 393"/>
            <p:cNvSpPr>
              <a:spLocks/>
            </p:cNvSpPr>
            <p:nvPr/>
          </p:nvSpPr>
          <p:spPr bwMode="auto">
            <a:xfrm>
              <a:off x="7096126" y="6570662"/>
              <a:ext cx="100013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4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90" y="5"/>
                </a:cxn>
                <a:cxn ang="0">
                  <a:pos x="99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2" y="65"/>
                </a:cxn>
                <a:cxn ang="0">
                  <a:pos x="83" y="70"/>
                </a:cxn>
                <a:cxn ang="0">
                  <a:pos x="78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90" y="5"/>
                  </a:lnTo>
                  <a:lnTo>
                    <a:pt x="99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2" y="65"/>
                  </a:lnTo>
                  <a:lnTo>
                    <a:pt x="83" y="70"/>
                  </a:lnTo>
                  <a:lnTo>
                    <a:pt x="78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" name="Freeform 394"/>
            <p:cNvSpPr>
              <a:spLocks/>
            </p:cNvSpPr>
            <p:nvPr/>
          </p:nvSpPr>
          <p:spPr bwMode="auto">
            <a:xfrm>
              <a:off x="6977063" y="6570662"/>
              <a:ext cx="100013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8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70" y="0"/>
                </a:cxn>
                <a:cxn ang="0">
                  <a:pos x="75" y="0"/>
                </a:cxn>
                <a:cxn ang="0">
                  <a:pos x="81" y="0"/>
                </a:cxn>
                <a:cxn ang="0">
                  <a:pos x="89" y="5"/>
                </a:cxn>
                <a:cxn ang="0">
                  <a:pos x="98" y="12"/>
                </a:cxn>
                <a:cxn ang="0">
                  <a:pos x="112" y="26"/>
                </a:cxn>
                <a:cxn ang="0">
                  <a:pos x="117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9" y="37"/>
                </a:cxn>
                <a:cxn ang="0">
                  <a:pos x="112" y="44"/>
                </a:cxn>
                <a:cxn ang="0">
                  <a:pos x="100" y="58"/>
                </a:cxn>
                <a:cxn ang="0">
                  <a:pos x="91" y="65"/>
                </a:cxn>
                <a:cxn ang="0">
                  <a:pos x="82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6" y="72"/>
                </a:cxn>
                <a:cxn ang="0">
                  <a:pos x="59" y="70"/>
                </a:cxn>
                <a:cxn ang="0">
                  <a:pos x="59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9" y="44"/>
                </a:cxn>
                <a:cxn ang="0">
                  <a:pos x="8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8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70" y="0"/>
                  </a:lnTo>
                  <a:lnTo>
                    <a:pt x="75" y="0"/>
                  </a:lnTo>
                  <a:lnTo>
                    <a:pt x="81" y="0"/>
                  </a:lnTo>
                  <a:lnTo>
                    <a:pt x="89" y="5"/>
                  </a:lnTo>
                  <a:lnTo>
                    <a:pt x="98" y="12"/>
                  </a:lnTo>
                  <a:lnTo>
                    <a:pt x="112" y="26"/>
                  </a:lnTo>
                  <a:lnTo>
                    <a:pt x="117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9" y="37"/>
                  </a:lnTo>
                  <a:lnTo>
                    <a:pt x="112" y="44"/>
                  </a:lnTo>
                  <a:lnTo>
                    <a:pt x="100" y="58"/>
                  </a:lnTo>
                  <a:lnTo>
                    <a:pt x="91" y="65"/>
                  </a:lnTo>
                  <a:lnTo>
                    <a:pt x="82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6" y="72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9" y="44"/>
                  </a:lnTo>
                  <a:lnTo>
                    <a:pt x="8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" name="Freeform 395"/>
            <p:cNvSpPr>
              <a:spLocks/>
            </p:cNvSpPr>
            <p:nvPr/>
          </p:nvSpPr>
          <p:spPr bwMode="auto">
            <a:xfrm>
              <a:off x="6858001" y="6570662"/>
              <a:ext cx="100013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70" y="0"/>
                </a:cxn>
                <a:cxn ang="0">
                  <a:pos x="76" y="0"/>
                </a:cxn>
                <a:cxn ang="0">
                  <a:pos x="81" y="0"/>
                </a:cxn>
                <a:cxn ang="0">
                  <a:pos x="90" y="5"/>
                </a:cxn>
                <a:cxn ang="0">
                  <a:pos x="98" y="12"/>
                </a:cxn>
                <a:cxn ang="0">
                  <a:pos x="113" y="26"/>
                </a:cxn>
                <a:cxn ang="0">
                  <a:pos x="120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7"/>
                </a:cxn>
                <a:cxn ang="0">
                  <a:pos x="113" y="44"/>
                </a:cxn>
                <a:cxn ang="0">
                  <a:pos x="100" y="58"/>
                </a:cxn>
                <a:cxn ang="0">
                  <a:pos x="91" y="65"/>
                </a:cxn>
                <a:cxn ang="0">
                  <a:pos x="83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9" y="44"/>
                </a:cxn>
                <a:cxn ang="0">
                  <a:pos x="10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90" y="5"/>
                  </a:lnTo>
                  <a:lnTo>
                    <a:pt x="98" y="12"/>
                  </a:lnTo>
                  <a:lnTo>
                    <a:pt x="113" y="26"/>
                  </a:lnTo>
                  <a:lnTo>
                    <a:pt x="120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7"/>
                  </a:lnTo>
                  <a:lnTo>
                    <a:pt x="113" y="44"/>
                  </a:lnTo>
                  <a:lnTo>
                    <a:pt x="100" y="58"/>
                  </a:lnTo>
                  <a:lnTo>
                    <a:pt x="91" y="65"/>
                  </a:lnTo>
                  <a:lnTo>
                    <a:pt x="83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9" y="44"/>
                  </a:lnTo>
                  <a:lnTo>
                    <a:pt x="10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" name="Freeform 396"/>
            <p:cNvSpPr>
              <a:spLocks/>
            </p:cNvSpPr>
            <p:nvPr/>
          </p:nvSpPr>
          <p:spPr bwMode="auto">
            <a:xfrm>
              <a:off x="6740526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4" y="0"/>
                </a:cxn>
                <a:cxn ang="0">
                  <a:pos x="71" y="0"/>
                </a:cxn>
                <a:cxn ang="0">
                  <a:pos x="76" y="0"/>
                </a:cxn>
                <a:cxn ang="0">
                  <a:pos x="81" y="0"/>
                </a:cxn>
                <a:cxn ang="0">
                  <a:pos x="90" y="5"/>
                </a:cxn>
                <a:cxn ang="0">
                  <a:pos x="99" y="12"/>
                </a:cxn>
                <a:cxn ang="0">
                  <a:pos x="113" y="26"/>
                </a:cxn>
                <a:cxn ang="0">
                  <a:pos x="120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7"/>
                </a:cxn>
                <a:cxn ang="0">
                  <a:pos x="115" y="44"/>
                </a:cxn>
                <a:cxn ang="0">
                  <a:pos x="101" y="58"/>
                </a:cxn>
                <a:cxn ang="0">
                  <a:pos x="92" y="65"/>
                </a:cxn>
                <a:cxn ang="0">
                  <a:pos x="83" y="70"/>
                </a:cxn>
                <a:cxn ang="0">
                  <a:pos x="78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1" y="63"/>
                </a:cxn>
                <a:cxn ang="0">
                  <a:pos x="35" y="53"/>
                </a:cxn>
                <a:cxn ang="0">
                  <a:pos x="20" y="44"/>
                </a:cxn>
                <a:cxn ang="0">
                  <a:pos x="11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4" y="0"/>
                  </a:lnTo>
                  <a:lnTo>
                    <a:pt x="71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90" y="5"/>
                  </a:lnTo>
                  <a:lnTo>
                    <a:pt x="99" y="12"/>
                  </a:lnTo>
                  <a:lnTo>
                    <a:pt x="113" y="26"/>
                  </a:lnTo>
                  <a:lnTo>
                    <a:pt x="120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7"/>
                  </a:lnTo>
                  <a:lnTo>
                    <a:pt x="115" y="44"/>
                  </a:lnTo>
                  <a:lnTo>
                    <a:pt x="101" y="58"/>
                  </a:lnTo>
                  <a:lnTo>
                    <a:pt x="92" y="65"/>
                  </a:lnTo>
                  <a:lnTo>
                    <a:pt x="83" y="70"/>
                  </a:lnTo>
                  <a:lnTo>
                    <a:pt x="78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1" y="63"/>
                  </a:lnTo>
                  <a:lnTo>
                    <a:pt x="35" y="53"/>
                  </a:lnTo>
                  <a:lnTo>
                    <a:pt x="20" y="44"/>
                  </a:lnTo>
                  <a:lnTo>
                    <a:pt x="11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" name="Freeform 397"/>
            <p:cNvSpPr>
              <a:spLocks/>
            </p:cNvSpPr>
            <p:nvPr/>
          </p:nvSpPr>
          <p:spPr bwMode="auto">
            <a:xfrm>
              <a:off x="6623051" y="6570662"/>
              <a:ext cx="96838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9"/>
                </a:cxn>
                <a:cxn ang="0">
                  <a:pos x="57" y="3"/>
                </a:cxn>
                <a:cxn ang="0">
                  <a:pos x="57" y="3"/>
                </a:cxn>
                <a:cxn ang="0">
                  <a:pos x="64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8" y="5"/>
                </a:cxn>
                <a:cxn ang="0">
                  <a:pos x="97" y="12"/>
                </a:cxn>
                <a:cxn ang="0">
                  <a:pos x="111" y="26"/>
                </a:cxn>
                <a:cxn ang="0">
                  <a:pos x="118" y="32"/>
                </a:cxn>
                <a:cxn ang="0">
                  <a:pos x="124" y="35"/>
                </a:cxn>
                <a:cxn ang="0">
                  <a:pos x="124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0" y="65"/>
                </a:cxn>
                <a:cxn ang="0">
                  <a:pos x="81" y="70"/>
                </a:cxn>
                <a:cxn ang="0">
                  <a:pos x="76" y="72"/>
                </a:cxn>
                <a:cxn ang="0">
                  <a:pos x="71" y="72"/>
                </a:cxn>
                <a:cxn ang="0">
                  <a:pos x="65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0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4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9"/>
                  </a:lnTo>
                  <a:lnTo>
                    <a:pt x="57" y="3"/>
                  </a:lnTo>
                  <a:lnTo>
                    <a:pt x="57" y="3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8" y="5"/>
                  </a:lnTo>
                  <a:lnTo>
                    <a:pt x="97" y="12"/>
                  </a:lnTo>
                  <a:lnTo>
                    <a:pt x="111" y="26"/>
                  </a:lnTo>
                  <a:lnTo>
                    <a:pt x="118" y="32"/>
                  </a:lnTo>
                  <a:lnTo>
                    <a:pt x="124" y="35"/>
                  </a:lnTo>
                  <a:lnTo>
                    <a:pt x="124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0" y="65"/>
                  </a:lnTo>
                  <a:lnTo>
                    <a:pt x="81" y="70"/>
                  </a:lnTo>
                  <a:lnTo>
                    <a:pt x="76" y="72"/>
                  </a:lnTo>
                  <a:lnTo>
                    <a:pt x="71" y="72"/>
                  </a:lnTo>
                  <a:lnTo>
                    <a:pt x="65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0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" name="Freeform 398"/>
            <p:cNvSpPr>
              <a:spLocks/>
            </p:cNvSpPr>
            <p:nvPr/>
          </p:nvSpPr>
          <p:spPr bwMode="auto">
            <a:xfrm>
              <a:off x="6503988" y="6570662"/>
              <a:ext cx="96838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5" y="32"/>
                </a:cxn>
                <a:cxn ang="0">
                  <a:pos x="31" y="21"/>
                </a:cxn>
                <a:cxn ang="0">
                  <a:pos x="45" y="9"/>
                </a:cxn>
                <a:cxn ang="0">
                  <a:pos x="56" y="3"/>
                </a:cxn>
                <a:cxn ang="0">
                  <a:pos x="56" y="3"/>
                </a:cxn>
                <a:cxn ang="0">
                  <a:pos x="63" y="0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8" y="5"/>
                </a:cxn>
                <a:cxn ang="0">
                  <a:pos x="96" y="12"/>
                </a:cxn>
                <a:cxn ang="0">
                  <a:pos x="111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2" y="44"/>
                </a:cxn>
                <a:cxn ang="0">
                  <a:pos x="98" y="58"/>
                </a:cxn>
                <a:cxn ang="0">
                  <a:pos x="91" y="65"/>
                </a:cxn>
                <a:cxn ang="0">
                  <a:pos x="81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5" y="72"/>
                </a:cxn>
                <a:cxn ang="0">
                  <a:pos x="59" y="70"/>
                </a:cxn>
                <a:cxn ang="0">
                  <a:pos x="59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8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5" y="32"/>
                  </a:lnTo>
                  <a:lnTo>
                    <a:pt x="31" y="21"/>
                  </a:lnTo>
                  <a:lnTo>
                    <a:pt x="45" y="9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63" y="0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8" y="5"/>
                  </a:lnTo>
                  <a:lnTo>
                    <a:pt x="96" y="12"/>
                  </a:lnTo>
                  <a:lnTo>
                    <a:pt x="111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2" y="44"/>
                  </a:lnTo>
                  <a:lnTo>
                    <a:pt x="98" y="58"/>
                  </a:lnTo>
                  <a:lnTo>
                    <a:pt x="91" y="65"/>
                  </a:lnTo>
                  <a:lnTo>
                    <a:pt x="81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5" y="72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8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" name="Freeform 399"/>
            <p:cNvSpPr>
              <a:spLocks/>
            </p:cNvSpPr>
            <p:nvPr/>
          </p:nvSpPr>
          <p:spPr bwMode="auto">
            <a:xfrm>
              <a:off x="6384926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6" y="3"/>
                </a:cxn>
                <a:cxn ang="0">
                  <a:pos x="56" y="3"/>
                </a:cxn>
                <a:cxn ang="0">
                  <a:pos x="63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90" y="5"/>
                </a:cxn>
                <a:cxn ang="0">
                  <a:pos x="97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8" y="58"/>
                </a:cxn>
                <a:cxn ang="0">
                  <a:pos x="91" y="65"/>
                </a:cxn>
                <a:cxn ang="0">
                  <a:pos x="83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5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63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90" y="5"/>
                  </a:lnTo>
                  <a:lnTo>
                    <a:pt x="97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8" y="58"/>
                  </a:lnTo>
                  <a:lnTo>
                    <a:pt x="91" y="65"/>
                  </a:lnTo>
                  <a:lnTo>
                    <a:pt x="83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5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" name="Freeform 400"/>
            <p:cNvSpPr>
              <a:spLocks/>
            </p:cNvSpPr>
            <p:nvPr/>
          </p:nvSpPr>
          <p:spPr bwMode="auto">
            <a:xfrm>
              <a:off x="6265863" y="6570662"/>
              <a:ext cx="100013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4" y="21"/>
                </a:cxn>
                <a:cxn ang="0">
                  <a:pos x="48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4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90" y="5"/>
                </a:cxn>
                <a:cxn ang="0">
                  <a:pos x="97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2" y="65"/>
                </a:cxn>
                <a:cxn ang="0">
                  <a:pos x="83" y="70"/>
                </a:cxn>
                <a:cxn ang="0">
                  <a:pos x="78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0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4" y="21"/>
                  </a:lnTo>
                  <a:lnTo>
                    <a:pt x="48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90" y="5"/>
                  </a:lnTo>
                  <a:lnTo>
                    <a:pt x="97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2" y="65"/>
                  </a:lnTo>
                  <a:lnTo>
                    <a:pt x="83" y="70"/>
                  </a:lnTo>
                  <a:lnTo>
                    <a:pt x="78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0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" name="Freeform 401"/>
            <p:cNvSpPr>
              <a:spLocks/>
            </p:cNvSpPr>
            <p:nvPr/>
          </p:nvSpPr>
          <p:spPr bwMode="auto">
            <a:xfrm>
              <a:off x="6146801" y="6570662"/>
              <a:ext cx="100013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8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68" y="0"/>
                </a:cxn>
                <a:cxn ang="0">
                  <a:pos x="73" y="0"/>
                </a:cxn>
                <a:cxn ang="0">
                  <a:pos x="79" y="0"/>
                </a:cxn>
                <a:cxn ang="0">
                  <a:pos x="89" y="5"/>
                </a:cxn>
                <a:cxn ang="0">
                  <a:pos x="98" y="12"/>
                </a:cxn>
                <a:cxn ang="0">
                  <a:pos x="112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7"/>
                </a:cxn>
                <a:cxn ang="0">
                  <a:pos x="112" y="44"/>
                </a:cxn>
                <a:cxn ang="0">
                  <a:pos x="100" y="58"/>
                </a:cxn>
                <a:cxn ang="0">
                  <a:pos x="91" y="65"/>
                </a:cxn>
                <a:cxn ang="0">
                  <a:pos x="82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6" y="72"/>
                </a:cxn>
                <a:cxn ang="0">
                  <a:pos x="59" y="70"/>
                </a:cxn>
                <a:cxn ang="0">
                  <a:pos x="59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8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8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68" y="0"/>
                  </a:lnTo>
                  <a:lnTo>
                    <a:pt x="73" y="0"/>
                  </a:lnTo>
                  <a:lnTo>
                    <a:pt x="79" y="0"/>
                  </a:lnTo>
                  <a:lnTo>
                    <a:pt x="89" y="5"/>
                  </a:lnTo>
                  <a:lnTo>
                    <a:pt x="98" y="12"/>
                  </a:lnTo>
                  <a:lnTo>
                    <a:pt x="112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7"/>
                  </a:lnTo>
                  <a:lnTo>
                    <a:pt x="112" y="44"/>
                  </a:lnTo>
                  <a:lnTo>
                    <a:pt x="100" y="58"/>
                  </a:lnTo>
                  <a:lnTo>
                    <a:pt x="91" y="65"/>
                  </a:lnTo>
                  <a:lnTo>
                    <a:pt x="82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6" y="72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8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" name="Freeform 402"/>
            <p:cNvSpPr>
              <a:spLocks/>
            </p:cNvSpPr>
            <p:nvPr/>
          </p:nvSpPr>
          <p:spPr bwMode="auto">
            <a:xfrm>
              <a:off x="6027738" y="6570662"/>
              <a:ext cx="100013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70" y="0"/>
                </a:cxn>
                <a:cxn ang="0">
                  <a:pos x="76" y="0"/>
                </a:cxn>
                <a:cxn ang="0">
                  <a:pos x="81" y="0"/>
                </a:cxn>
                <a:cxn ang="0">
                  <a:pos x="90" y="5"/>
                </a:cxn>
                <a:cxn ang="0">
                  <a:pos x="98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7"/>
                </a:cxn>
                <a:cxn ang="0">
                  <a:pos x="113" y="44"/>
                </a:cxn>
                <a:cxn ang="0">
                  <a:pos x="100" y="58"/>
                </a:cxn>
                <a:cxn ang="0">
                  <a:pos x="91" y="65"/>
                </a:cxn>
                <a:cxn ang="0">
                  <a:pos x="83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9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90" y="5"/>
                  </a:lnTo>
                  <a:lnTo>
                    <a:pt x="98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7"/>
                  </a:lnTo>
                  <a:lnTo>
                    <a:pt x="113" y="44"/>
                  </a:lnTo>
                  <a:lnTo>
                    <a:pt x="100" y="58"/>
                  </a:lnTo>
                  <a:lnTo>
                    <a:pt x="91" y="65"/>
                  </a:lnTo>
                  <a:lnTo>
                    <a:pt x="83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9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" name="Freeform 403"/>
            <p:cNvSpPr>
              <a:spLocks/>
            </p:cNvSpPr>
            <p:nvPr/>
          </p:nvSpPr>
          <p:spPr bwMode="auto">
            <a:xfrm>
              <a:off x="5910263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4" y="0"/>
                </a:cxn>
                <a:cxn ang="0">
                  <a:pos x="71" y="0"/>
                </a:cxn>
                <a:cxn ang="0">
                  <a:pos x="76" y="0"/>
                </a:cxn>
                <a:cxn ang="0">
                  <a:pos x="81" y="0"/>
                </a:cxn>
                <a:cxn ang="0">
                  <a:pos x="90" y="5"/>
                </a:cxn>
                <a:cxn ang="0">
                  <a:pos x="99" y="12"/>
                </a:cxn>
                <a:cxn ang="0">
                  <a:pos x="113" y="26"/>
                </a:cxn>
                <a:cxn ang="0">
                  <a:pos x="120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7"/>
                </a:cxn>
                <a:cxn ang="0">
                  <a:pos x="113" y="44"/>
                </a:cxn>
                <a:cxn ang="0">
                  <a:pos x="101" y="58"/>
                </a:cxn>
                <a:cxn ang="0">
                  <a:pos x="92" y="65"/>
                </a:cxn>
                <a:cxn ang="0">
                  <a:pos x="83" y="70"/>
                </a:cxn>
                <a:cxn ang="0">
                  <a:pos x="78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1" y="63"/>
                </a:cxn>
                <a:cxn ang="0">
                  <a:pos x="35" y="53"/>
                </a:cxn>
                <a:cxn ang="0">
                  <a:pos x="20" y="44"/>
                </a:cxn>
                <a:cxn ang="0">
                  <a:pos x="11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4" y="0"/>
                  </a:lnTo>
                  <a:lnTo>
                    <a:pt x="71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90" y="5"/>
                  </a:lnTo>
                  <a:lnTo>
                    <a:pt x="99" y="12"/>
                  </a:lnTo>
                  <a:lnTo>
                    <a:pt x="113" y="26"/>
                  </a:lnTo>
                  <a:lnTo>
                    <a:pt x="120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7"/>
                  </a:lnTo>
                  <a:lnTo>
                    <a:pt x="113" y="44"/>
                  </a:lnTo>
                  <a:lnTo>
                    <a:pt x="101" y="58"/>
                  </a:lnTo>
                  <a:lnTo>
                    <a:pt x="92" y="65"/>
                  </a:lnTo>
                  <a:lnTo>
                    <a:pt x="83" y="70"/>
                  </a:lnTo>
                  <a:lnTo>
                    <a:pt x="78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1" y="63"/>
                  </a:lnTo>
                  <a:lnTo>
                    <a:pt x="35" y="53"/>
                  </a:lnTo>
                  <a:lnTo>
                    <a:pt x="20" y="44"/>
                  </a:lnTo>
                  <a:lnTo>
                    <a:pt x="11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" name="Freeform 404"/>
            <p:cNvSpPr>
              <a:spLocks/>
            </p:cNvSpPr>
            <p:nvPr/>
          </p:nvSpPr>
          <p:spPr bwMode="auto">
            <a:xfrm>
              <a:off x="5791201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9"/>
                </a:cxn>
                <a:cxn ang="0">
                  <a:pos x="59" y="3"/>
                </a:cxn>
                <a:cxn ang="0">
                  <a:pos x="59" y="3"/>
                </a:cxn>
                <a:cxn ang="0">
                  <a:pos x="66" y="0"/>
                </a:cxn>
                <a:cxn ang="0">
                  <a:pos x="71" y="0"/>
                </a:cxn>
                <a:cxn ang="0">
                  <a:pos x="76" y="0"/>
                </a:cxn>
                <a:cxn ang="0">
                  <a:pos x="81" y="0"/>
                </a:cxn>
                <a:cxn ang="0">
                  <a:pos x="90" y="5"/>
                </a:cxn>
                <a:cxn ang="0">
                  <a:pos x="99" y="12"/>
                </a:cxn>
                <a:cxn ang="0">
                  <a:pos x="113" y="26"/>
                </a:cxn>
                <a:cxn ang="0">
                  <a:pos x="120" y="32"/>
                </a:cxn>
                <a:cxn ang="0">
                  <a:pos x="126" y="35"/>
                </a:cxn>
                <a:cxn ang="0">
                  <a:pos x="126" y="35"/>
                </a:cxn>
                <a:cxn ang="0">
                  <a:pos x="120" y="37"/>
                </a:cxn>
                <a:cxn ang="0">
                  <a:pos x="115" y="44"/>
                </a:cxn>
                <a:cxn ang="0">
                  <a:pos x="101" y="58"/>
                </a:cxn>
                <a:cxn ang="0">
                  <a:pos x="92" y="65"/>
                </a:cxn>
                <a:cxn ang="0">
                  <a:pos x="83" y="70"/>
                </a:cxn>
                <a:cxn ang="0">
                  <a:pos x="78" y="72"/>
                </a:cxn>
                <a:cxn ang="0">
                  <a:pos x="73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2" y="63"/>
                </a:cxn>
                <a:cxn ang="0">
                  <a:pos x="36" y="53"/>
                </a:cxn>
                <a:cxn ang="0">
                  <a:pos x="20" y="44"/>
                </a:cxn>
                <a:cxn ang="0">
                  <a:pos x="11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6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9"/>
                  </a:lnTo>
                  <a:lnTo>
                    <a:pt x="59" y="3"/>
                  </a:lnTo>
                  <a:lnTo>
                    <a:pt x="59" y="3"/>
                  </a:lnTo>
                  <a:lnTo>
                    <a:pt x="66" y="0"/>
                  </a:lnTo>
                  <a:lnTo>
                    <a:pt x="71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90" y="5"/>
                  </a:lnTo>
                  <a:lnTo>
                    <a:pt x="99" y="12"/>
                  </a:lnTo>
                  <a:lnTo>
                    <a:pt x="113" y="26"/>
                  </a:lnTo>
                  <a:lnTo>
                    <a:pt x="120" y="32"/>
                  </a:lnTo>
                  <a:lnTo>
                    <a:pt x="126" y="35"/>
                  </a:lnTo>
                  <a:lnTo>
                    <a:pt x="126" y="35"/>
                  </a:lnTo>
                  <a:lnTo>
                    <a:pt x="120" y="37"/>
                  </a:lnTo>
                  <a:lnTo>
                    <a:pt x="115" y="44"/>
                  </a:lnTo>
                  <a:lnTo>
                    <a:pt x="101" y="58"/>
                  </a:lnTo>
                  <a:lnTo>
                    <a:pt x="92" y="65"/>
                  </a:lnTo>
                  <a:lnTo>
                    <a:pt x="83" y="70"/>
                  </a:lnTo>
                  <a:lnTo>
                    <a:pt x="78" y="72"/>
                  </a:lnTo>
                  <a:lnTo>
                    <a:pt x="73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2" y="63"/>
                  </a:lnTo>
                  <a:lnTo>
                    <a:pt x="36" y="53"/>
                  </a:lnTo>
                  <a:lnTo>
                    <a:pt x="20" y="44"/>
                  </a:lnTo>
                  <a:lnTo>
                    <a:pt x="11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" name="Freeform 405"/>
            <p:cNvSpPr>
              <a:spLocks/>
            </p:cNvSpPr>
            <p:nvPr/>
          </p:nvSpPr>
          <p:spPr bwMode="auto">
            <a:xfrm>
              <a:off x="5673726" y="6570662"/>
              <a:ext cx="96838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5" y="32"/>
                </a:cxn>
                <a:cxn ang="0">
                  <a:pos x="31" y="21"/>
                </a:cxn>
                <a:cxn ang="0">
                  <a:pos x="45" y="9"/>
                </a:cxn>
                <a:cxn ang="0">
                  <a:pos x="56" y="3"/>
                </a:cxn>
                <a:cxn ang="0">
                  <a:pos x="56" y="3"/>
                </a:cxn>
                <a:cxn ang="0">
                  <a:pos x="63" y="0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8" y="5"/>
                </a:cxn>
                <a:cxn ang="0">
                  <a:pos x="96" y="12"/>
                </a:cxn>
                <a:cxn ang="0">
                  <a:pos x="111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2" y="44"/>
                </a:cxn>
                <a:cxn ang="0">
                  <a:pos x="98" y="58"/>
                </a:cxn>
                <a:cxn ang="0">
                  <a:pos x="89" y="65"/>
                </a:cxn>
                <a:cxn ang="0">
                  <a:pos x="81" y="70"/>
                </a:cxn>
                <a:cxn ang="0">
                  <a:pos x="75" y="72"/>
                </a:cxn>
                <a:cxn ang="0">
                  <a:pos x="70" y="72"/>
                </a:cxn>
                <a:cxn ang="0">
                  <a:pos x="65" y="72"/>
                </a:cxn>
                <a:cxn ang="0">
                  <a:pos x="59" y="70"/>
                </a:cxn>
                <a:cxn ang="0">
                  <a:pos x="59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8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5" y="32"/>
                  </a:lnTo>
                  <a:lnTo>
                    <a:pt x="31" y="21"/>
                  </a:lnTo>
                  <a:lnTo>
                    <a:pt x="45" y="9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63" y="0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8" y="5"/>
                  </a:lnTo>
                  <a:lnTo>
                    <a:pt x="96" y="12"/>
                  </a:lnTo>
                  <a:lnTo>
                    <a:pt x="111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2" y="44"/>
                  </a:lnTo>
                  <a:lnTo>
                    <a:pt x="98" y="58"/>
                  </a:lnTo>
                  <a:lnTo>
                    <a:pt x="89" y="65"/>
                  </a:lnTo>
                  <a:lnTo>
                    <a:pt x="81" y="70"/>
                  </a:lnTo>
                  <a:lnTo>
                    <a:pt x="75" y="72"/>
                  </a:lnTo>
                  <a:lnTo>
                    <a:pt x="70" y="72"/>
                  </a:lnTo>
                  <a:lnTo>
                    <a:pt x="65" y="72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8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9" name="Freeform 406"/>
            <p:cNvSpPr>
              <a:spLocks/>
            </p:cNvSpPr>
            <p:nvPr/>
          </p:nvSpPr>
          <p:spPr bwMode="auto">
            <a:xfrm>
              <a:off x="5554663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9"/>
                </a:cxn>
                <a:cxn ang="0">
                  <a:pos x="56" y="3"/>
                </a:cxn>
                <a:cxn ang="0">
                  <a:pos x="56" y="3"/>
                </a:cxn>
                <a:cxn ang="0">
                  <a:pos x="63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8" y="5"/>
                </a:cxn>
                <a:cxn ang="0">
                  <a:pos x="97" y="12"/>
                </a:cxn>
                <a:cxn ang="0">
                  <a:pos x="111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1" y="65"/>
                </a:cxn>
                <a:cxn ang="0">
                  <a:pos x="81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5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9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63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8" y="5"/>
                  </a:lnTo>
                  <a:lnTo>
                    <a:pt x="97" y="12"/>
                  </a:lnTo>
                  <a:lnTo>
                    <a:pt x="111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1" y="65"/>
                  </a:lnTo>
                  <a:lnTo>
                    <a:pt x="81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5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0" name="Freeform 407"/>
            <p:cNvSpPr>
              <a:spLocks/>
            </p:cNvSpPr>
            <p:nvPr/>
          </p:nvSpPr>
          <p:spPr bwMode="auto">
            <a:xfrm>
              <a:off x="5435601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4" y="21"/>
                </a:cxn>
                <a:cxn ang="0">
                  <a:pos x="48" y="9"/>
                </a:cxn>
                <a:cxn ang="0">
                  <a:pos x="57" y="3"/>
                </a:cxn>
                <a:cxn ang="0">
                  <a:pos x="57" y="3"/>
                </a:cxn>
                <a:cxn ang="0">
                  <a:pos x="64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90" y="5"/>
                </a:cxn>
                <a:cxn ang="0">
                  <a:pos x="97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2" y="65"/>
                </a:cxn>
                <a:cxn ang="0">
                  <a:pos x="83" y="70"/>
                </a:cxn>
                <a:cxn ang="0">
                  <a:pos x="78" y="72"/>
                </a:cxn>
                <a:cxn ang="0">
                  <a:pos x="72" y="72"/>
                </a:cxn>
                <a:cxn ang="0">
                  <a:pos x="65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0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4" y="21"/>
                  </a:lnTo>
                  <a:lnTo>
                    <a:pt x="48" y="9"/>
                  </a:lnTo>
                  <a:lnTo>
                    <a:pt x="57" y="3"/>
                  </a:lnTo>
                  <a:lnTo>
                    <a:pt x="57" y="3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90" y="5"/>
                  </a:lnTo>
                  <a:lnTo>
                    <a:pt x="97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2" y="65"/>
                  </a:lnTo>
                  <a:lnTo>
                    <a:pt x="83" y="70"/>
                  </a:lnTo>
                  <a:lnTo>
                    <a:pt x="78" y="72"/>
                  </a:lnTo>
                  <a:lnTo>
                    <a:pt x="72" y="72"/>
                  </a:lnTo>
                  <a:lnTo>
                    <a:pt x="65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0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1" name="Freeform 408"/>
            <p:cNvSpPr>
              <a:spLocks/>
            </p:cNvSpPr>
            <p:nvPr/>
          </p:nvSpPr>
          <p:spPr bwMode="auto">
            <a:xfrm>
              <a:off x="5316538" y="6570662"/>
              <a:ext cx="100013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8" y="35"/>
                </a:cxn>
                <a:cxn ang="0">
                  <a:pos x="15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68" y="0"/>
                </a:cxn>
                <a:cxn ang="0">
                  <a:pos x="73" y="0"/>
                </a:cxn>
                <a:cxn ang="0">
                  <a:pos x="79" y="0"/>
                </a:cxn>
                <a:cxn ang="0">
                  <a:pos x="89" y="5"/>
                </a:cxn>
                <a:cxn ang="0">
                  <a:pos x="96" y="12"/>
                </a:cxn>
                <a:cxn ang="0">
                  <a:pos x="112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7"/>
                </a:cxn>
                <a:cxn ang="0">
                  <a:pos x="112" y="44"/>
                </a:cxn>
                <a:cxn ang="0">
                  <a:pos x="98" y="58"/>
                </a:cxn>
                <a:cxn ang="0">
                  <a:pos x="91" y="65"/>
                </a:cxn>
                <a:cxn ang="0">
                  <a:pos x="82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6" y="72"/>
                </a:cxn>
                <a:cxn ang="0">
                  <a:pos x="59" y="70"/>
                </a:cxn>
                <a:cxn ang="0">
                  <a:pos x="59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8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8" y="35"/>
                  </a:lnTo>
                  <a:lnTo>
                    <a:pt x="15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68" y="0"/>
                  </a:lnTo>
                  <a:lnTo>
                    <a:pt x="73" y="0"/>
                  </a:lnTo>
                  <a:lnTo>
                    <a:pt x="79" y="0"/>
                  </a:lnTo>
                  <a:lnTo>
                    <a:pt x="89" y="5"/>
                  </a:lnTo>
                  <a:lnTo>
                    <a:pt x="96" y="12"/>
                  </a:lnTo>
                  <a:lnTo>
                    <a:pt x="112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7"/>
                  </a:lnTo>
                  <a:lnTo>
                    <a:pt x="112" y="44"/>
                  </a:lnTo>
                  <a:lnTo>
                    <a:pt x="98" y="58"/>
                  </a:lnTo>
                  <a:lnTo>
                    <a:pt x="91" y="65"/>
                  </a:lnTo>
                  <a:lnTo>
                    <a:pt x="82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6" y="72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8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2" name="Freeform 409"/>
            <p:cNvSpPr>
              <a:spLocks/>
            </p:cNvSpPr>
            <p:nvPr/>
          </p:nvSpPr>
          <p:spPr bwMode="auto">
            <a:xfrm>
              <a:off x="5197476" y="6570662"/>
              <a:ext cx="100013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69" y="0"/>
                </a:cxn>
                <a:cxn ang="0">
                  <a:pos x="76" y="0"/>
                </a:cxn>
                <a:cxn ang="0">
                  <a:pos x="79" y="0"/>
                </a:cxn>
                <a:cxn ang="0">
                  <a:pos x="90" y="5"/>
                </a:cxn>
                <a:cxn ang="0">
                  <a:pos x="98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7"/>
                </a:cxn>
                <a:cxn ang="0">
                  <a:pos x="113" y="44"/>
                </a:cxn>
                <a:cxn ang="0">
                  <a:pos x="100" y="58"/>
                </a:cxn>
                <a:cxn ang="0">
                  <a:pos x="91" y="65"/>
                </a:cxn>
                <a:cxn ang="0">
                  <a:pos x="83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69" y="0"/>
                  </a:lnTo>
                  <a:lnTo>
                    <a:pt x="76" y="0"/>
                  </a:lnTo>
                  <a:lnTo>
                    <a:pt x="79" y="0"/>
                  </a:lnTo>
                  <a:lnTo>
                    <a:pt x="90" y="5"/>
                  </a:lnTo>
                  <a:lnTo>
                    <a:pt x="98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7"/>
                  </a:lnTo>
                  <a:lnTo>
                    <a:pt x="113" y="44"/>
                  </a:lnTo>
                  <a:lnTo>
                    <a:pt x="100" y="58"/>
                  </a:lnTo>
                  <a:lnTo>
                    <a:pt x="91" y="65"/>
                  </a:lnTo>
                  <a:lnTo>
                    <a:pt x="83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3" name="Freeform 410"/>
            <p:cNvSpPr>
              <a:spLocks/>
            </p:cNvSpPr>
            <p:nvPr/>
          </p:nvSpPr>
          <p:spPr bwMode="auto">
            <a:xfrm>
              <a:off x="5080001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4" y="0"/>
                </a:cxn>
                <a:cxn ang="0">
                  <a:pos x="71" y="0"/>
                </a:cxn>
                <a:cxn ang="0">
                  <a:pos x="76" y="0"/>
                </a:cxn>
                <a:cxn ang="0">
                  <a:pos x="81" y="0"/>
                </a:cxn>
                <a:cxn ang="0">
                  <a:pos x="90" y="5"/>
                </a:cxn>
                <a:cxn ang="0">
                  <a:pos x="99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7"/>
                </a:cxn>
                <a:cxn ang="0">
                  <a:pos x="113" y="44"/>
                </a:cxn>
                <a:cxn ang="0">
                  <a:pos x="101" y="58"/>
                </a:cxn>
                <a:cxn ang="0">
                  <a:pos x="92" y="65"/>
                </a:cxn>
                <a:cxn ang="0">
                  <a:pos x="83" y="70"/>
                </a:cxn>
                <a:cxn ang="0">
                  <a:pos x="78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20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4" y="0"/>
                  </a:lnTo>
                  <a:lnTo>
                    <a:pt x="71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90" y="5"/>
                  </a:lnTo>
                  <a:lnTo>
                    <a:pt x="99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7"/>
                  </a:lnTo>
                  <a:lnTo>
                    <a:pt x="113" y="44"/>
                  </a:lnTo>
                  <a:lnTo>
                    <a:pt x="101" y="58"/>
                  </a:lnTo>
                  <a:lnTo>
                    <a:pt x="92" y="65"/>
                  </a:lnTo>
                  <a:lnTo>
                    <a:pt x="83" y="70"/>
                  </a:lnTo>
                  <a:lnTo>
                    <a:pt x="78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20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4" name="Freeform 411"/>
            <p:cNvSpPr>
              <a:spLocks/>
            </p:cNvSpPr>
            <p:nvPr/>
          </p:nvSpPr>
          <p:spPr bwMode="auto">
            <a:xfrm>
              <a:off x="4960938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8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70" y="0"/>
                </a:cxn>
                <a:cxn ang="0">
                  <a:pos x="75" y="0"/>
                </a:cxn>
                <a:cxn ang="0">
                  <a:pos x="81" y="0"/>
                </a:cxn>
                <a:cxn ang="0">
                  <a:pos x="89" y="5"/>
                </a:cxn>
                <a:cxn ang="0">
                  <a:pos x="98" y="12"/>
                </a:cxn>
                <a:cxn ang="0">
                  <a:pos x="112" y="26"/>
                </a:cxn>
                <a:cxn ang="0">
                  <a:pos x="119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9" y="37"/>
                </a:cxn>
                <a:cxn ang="0">
                  <a:pos x="112" y="44"/>
                </a:cxn>
                <a:cxn ang="0">
                  <a:pos x="100" y="58"/>
                </a:cxn>
                <a:cxn ang="0">
                  <a:pos x="91" y="65"/>
                </a:cxn>
                <a:cxn ang="0">
                  <a:pos x="82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6" y="72"/>
                </a:cxn>
                <a:cxn ang="0">
                  <a:pos x="59" y="70"/>
                </a:cxn>
                <a:cxn ang="0">
                  <a:pos x="59" y="70"/>
                </a:cxn>
                <a:cxn ang="0">
                  <a:pos x="51" y="63"/>
                </a:cxn>
                <a:cxn ang="0">
                  <a:pos x="35" y="53"/>
                </a:cxn>
                <a:cxn ang="0">
                  <a:pos x="19" y="44"/>
                </a:cxn>
                <a:cxn ang="0">
                  <a:pos x="10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8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70" y="0"/>
                  </a:lnTo>
                  <a:lnTo>
                    <a:pt x="75" y="0"/>
                  </a:lnTo>
                  <a:lnTo>
                    <a:pt x="81" y="0"/>
                  </a:lnTo>
                  <a:lnTo>
                    <a:pt x="89" y="5"/>
                  </a:lnTo>
                  <a:lnTo>
                    <a:pt x="98" y="12"/>
                  </a:lnTo>
                  <a:lnTo>
                    <a:pt x="112" y="26"/>
                  </a:lnTo>
                  <a:lnTo>
                    <a:pt x="119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9" y="37"/>
                  </a:lnTo>
                  <a:lnTo>
                    <a:pt x="112" y="44"/>
                  </a:lnTo>
                  <a:lnTo>
                    <a:pt x="100" y="58"/>
                  </a:lnTo>
                  <a:lnTo>
                    <a:pt x="91" y="65"/>
                  </a:lnTo>
                  <a:lnTo>
                    <a:pt x="82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6" y="72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51" y="63"/>
                  </a:lnTo>
                  <a:lnTo>
                    <a:pt x="35" y="53"/>
                  </a:lnTo>
                  <a:lnTo>
                    <a:pt x="19" y="44"/>
                  </a:lnTo>
                  <a:lnTo>
                    <a:pt x="10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" name="Freeform 412"/>
            <p:cNvSpPr>
              <a:spLocks/>
            </p:cNvSpPr>
            <p:nvPr/>
          </p:nvSpPr>
          <p:spPr bwMode="auto">
            <a:xfrm>
              <a:off x="4841876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5" y="0"/>
                </a:cxn>
                <a:cxn ang="0">
                  <a:pos x="70" y="0"/>
                </a:cxn>
                <a:cxn ang="0">
                  <a:pos x="76" y="0"/>
                </a:cxn>
                <a:cxn ang="0">
                  <a:pos x="81" y="0"/>
                </a:cxn>
                <a:cxn ang="0">
                  <a:pos x="90" y="5"/>
                </a:cxn>
                <a:cxn ang="0">
                  <a:pos x="98" y="12"/>
                </a:cxn>
                <a:cxn ang="0">
                  <a:pos x="113" y="26"/>
                </a:cxn>
                <a:cxn ang="0">
                  <a:pos x="120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7"/>
                </a:cxn>
                <a:cxn ang="0">
                  <a:pos x="114" y="44"/>
                </a:cxn>
                <a:cxn ang="0">
                  <a:pos x="100" y="58"/>
                </a:cxn>
                <a:cxn ang="0">
                  <a:pos x="91" y="65"/>
                </a:cxn>
                <a:cxn ang="0">
                  <a:pos x="83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1" y="70"/>
                </a:cxn>
                <a:cxn ang="0">
                  <a:pos x="61" y="70"/>
                </a:cxn>
                <a:cxn ang="0">
                  <a:pos x="51" y="63"/>
                </a:cxn>
                <a:cxn ang="0">
                  <a:pos x="35" y="53"/>
                </a:cxn>
                <a:cxn ang="0">
                  <a:pos x="19" y="44"/>
                </a:cxn>
                <a:cxn ang="0">
                  <a:pos x="10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5" y="0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90" y="5"/>
                  </a:lnTo>
                  <a:lnTo>
                    <a:pt x="98" y="12"/>
                  </a:lnTo>
                  <a:lnTo>
                    <a:pt x="113" y="26"/>
                  </a:lnTo>
                  <a:lnTo>
                    <a:pt x="120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7"/>
                  </a:lnTo>
                  <a:lnTo>
                    <a:pt x="114" y="44"/>
                  </a:lnTo>
                  <a:lnTo>
                    <a:pt x="100" y="58"/>
                  </a:lnTo>
                  <a:lnTo>
                    <a:pt x="91" y="65"/>
                  </a:lnTo>
                  <a:lnTo>
                    <a:pt x="83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1" y="70"/>
                  </a:lnTo>
                  <a:lnTo>
                    <a:pt x="61" y="70"/>
                  </a:lnTo>
                  <a:lnTo>
                    <a:pt x="51" y="63"/>
                  </a:lnTo>
                  <a:lnTo>
                    <a:pt x="35" y="53"/>
                  </a:lnTo>
                  <a:lnTo>
                    <a:pt x="19" y="44"/>
                  </a:lnTo>
                  <a:lnTo>
                    <a:pt x="10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" name="Freeform 413"/>
            <p:cNvSpPr>
              <a:spLocks/>
            </p:cNvSpPr>
            <p:nvPr/>
          </p:nvSpPr>
          <p:spPr bwMode="auto">
            <a:xfrm>
              <a:off x="4724401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9"/>
                </a:cxn>
                <a:cxn ang="0">
                  <a:pos x="56" y="3"/>
                </a:cxn>
                <a:cxn ang="0">
                  <a:pos x="56" y="3"/>
                </a:cxn>
                <a:cxn ang="0">
                  <a:pos x="63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8" y="5"/>
                </a:cxn>
                <a:cxn ang="0">
                  <a:pos x="97" y="12"/>
                </a:cxn>
                <a:cxn ang="0">
                  <a:pos x="111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1" y="65"/>
                </a:cxn>
                <a:cxn ang="0">
                  <a:pos x="81" y="70"/>
                </a:cxn>
                <a:cxn ang="0">
                  <a:pos x="76" y="72"/>
                </a:cxn>
                <a:cxn ang="0">
                  <a:pos x="70" y="72"/>
                </a:cxn>
                <a:cxn ang="0">
                  <a:pos x="65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9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63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8" y="5"/>
                  </a:lnTo>
                  <a:lnTo>
                    <a:pt x="97" y="12"/>
                  </a:lnTo>
                  <a:lnTo>
                    <a:pt x="111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1" y="65"/>
                  </a:lnTo>
                  <a:lnTo>
                    <a:pt x="81" y="70"/>
                  </a:lnTo>
                  <a:lnTo>
                    <a:pt x="76" y="72"/>
                  </a:lnTo>
                  <a:lnTo>
                    <a:pt x="70" y="72"/>
                  </a:lnTo>
                  <a:lnTo>
                    <a:pt x="65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" name="Freeform 414"/>
            <p:cNvSpPr>
              <a:spLocks/>
            </p:cNvSpPr>
            <p:nvPr/>
          </p:nvSpPr>
          <p:spPr bwMode="auto">
            <a:xfrm>
              <a:off x="4605338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8" y="9"/>
                </a:cxn>
                <a:cxn ang="0">
                  <a:pos x="57" y="3"/>
                </a:cxn>
                <a:cxn ang="0">
                  <a:pos x="57" y="3"/>
                </a:cxn>
                <a:cxn ang="0">
                  <a:pos x="64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8" y="5"/>
                </a:cxn>
                <a:cxn ang="0">
                  <a:pos x="97" y="12"/>
                </a:cxn>
                <a:cxn ang="0">
                  <a:pos x="111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2" y="65"/>
                </a:cxn>
                <a:cxn ang="0">
                  <a:pos x="81" y="70"/>
                </a:cxn>
                <a:cxn ang="0">
                  <a:pos x="78" y="72"/>
                </a:cxn>
                <a:cxn ang="0">
                  <a:pos x="72" y="72"/>
                </a:cxn>
                <a:cxn ang="0">
                  <a:pos x="65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0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8" y="9"/>
                  </a:lnTo>
                  <a:lnTo>
                    <a:pt x="57" y="3"/>
                  </a:lnTo>
                  <a:lnTo>
                    <a:pt x="57" y="3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8" y="5"/>
                  </a:lnTo>
                  <a:lnTo>
                    <a:pt x="97" y="12"/>
                  </a:lnTo>
                  <a:lnTo>
                    <a:pt x="111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2" y="65"/>
                  </a:lnTo>
                  <a:lnTo>
                    <a:pt x="81" y="70"/>
                  </a:lnTo>
                  <a:lnTo>
                    <a:pt x="78" y="72"/>
                  </a:lnTo>
                  <a:lnTo>
                    <a:pt x="72" y="72"/>
                  </a:lnTo>
                  <a:lnTo>
                    <a:pt x="65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0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8" name="Freeform 415"/>
            <p:cNvSpPr>
              <a:spLocks/>
            </p:cNvSpPr>
            <p:nvPr/>
          </p:nvSpPr>
          <p:spPr bwMode="auto">
            <a:xfrm>
              <a:off x="4486276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8" y="35"/>
                </a:cxn>
                <a:cxn ang="0">
                  <a:pos x="15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6" y="3"/>
                </a:cxn>
                <a:cxn ang="0">
                  <a:pos x="56" y="3"/>
                </a:cxn>
                <a:cxn ang="0">
                  <a:pos x="63" y="0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9" y="5"/>
                </a:cxn>
                <a:cxn ang="0">
                  <a:pos x="96" y="12"/>
                </a:cxn>
                <a:cxn ang="0">
                  <a:pos x="112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2" y="44"/>
                </a:cxn>
                <a:cxn ang="0">
                  <a:pos x="98" y="58"/>
                </a:cxn>
                <a:cxn ang="0">
                  <a:pos x="91" y="65"/>
                </a:cxn>
                <a:cxn ang="0">
                  <a:pos x="82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5" y="72"/>
                </a:cxn>
                <a:cxn ang="0">
                  <a:pos x="59" y="70"/>
                </a:cxn>
                <a:cxn ang="0">
                  <a:pos x="59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8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8" y="35"/>
                  </a:lnTo>
                  <a:lnTo>
                    <a:pt x="15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63" y="0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9" y="5"/>
                  </a:lnTo>
                  <a:lnTo>
                    <a:pt x="96" y="12"/>
                  </a:lnTo>
                  <a:lnTo>
                    <a:pt x="112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2" y="44"/>
                  </a:lnTo>
                  <a:lnTo>
                    <a:pt x="98" y="58"/>
                  </a:lnTo>
                  <a:lnTo>
                    <a:pt x="91" y="65"/>
                  </a:lnTo>
                  <a:lnTo>
                    <a:pt x="82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5" y="72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8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9" name="Freeform 416"/>
            <p:cNvSpPr>
              <a:spLocks/>
            </p:cNvSpPr>
            <p:nvPr/>
          </p:nvSpPr>
          <p:spPr bwMode="auto">
            <a:xfrm>
              <a:off x="4367213" y="6570662"/>
              <a:ext cx="100013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90" y="5"/>
                </a:cxn>
                <a:cxn ang="0">
                  <a:pos x="97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8" y="58"/>
                </a:cxn>
                <a:cxn ang="0">
                  <a:pos x="91" y="65"/>
                </a:cxn>
                <a:cxn ang="0">
                  <a:pos x="83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90" y="5"/>
                  </a:lnTo>
                  <a:lnTo>
                    <a:pt x="97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8" y="58"/>
                  </a:lnTo>
                  <a:lnTo>
                    <a:pt x="91" y="65"/>
                  </a:lnTo>
                  <a:lnTo>
                    <a:pt x="83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0" name="Freeform 417"/>
            <p:cNvSpPr>
              <a:spLocks/>
            </p:cNvSpPr>
            <p:nvPr/>
          </p:nvSpPr>
          <p:spPr bwMode="auto">
            <a:xfrm>
              <a:off x="4249738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4" y="0"/>
                </a:cxn>
                <a:cxn ang="0">
                  <a:pos x="69" y="0"/>
                </a:cxn>
                <a:cxn ang="0">
                  <a:pos x="76" y="0"/>
                </a:cxn>
                <a:cxn ang="0">
                  <a:pos x="79" y="0"/>
                </a:cxn>
                <a:cxn ang="0">
                  <a:pos x="90" y="5"/>
                </a:cxn>
                <a:cxn ang="0">
                  <a:pos x="99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7"/>
                </a:cxn>
                <a:cxn ang="0">
                  <a:pos x="113" y="44"/>
                </a:cxn>
                <a:cxn ang="0">
                  <a:pos x="101" y="58"/>
                </a:cxn>
                <a:cxn ang="0">
                  <a:pos x="92" y="65"/>
                </a:cxn>
                <a:cxn ang="0">
                  <a:pos x="83" y="70"/>
                </a:cxn>
                <a:cxn ang="0">
                  <a:pos x="78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0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6" y="0"/>
                  </a:lnTo>
                  <a:lnTo>
                    <a:pt x="79" y="0"/>
                  </a:lnTo>
                  <a:lnTo>
                    <a:pt x="90" y="5"/>
                  </a:lnTo>
                  <a:lnTo>
                    <a:pt x="99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7"/>
                  </a:lnTo>
                  <a:lnTo>
                    <a:pt x="113" y="44"/>
                  </a:lnTo>
                  <a:lnTo>
                    <a:pt x="101" y="58"/>
                  </a:lnTo>
                  <a:lnTo>
                    <a:pt x="92" y="65"/>
                  </a:lnTo>
                  <a:lnTo>
                    <a:pt x="83" y="70"/>
                  </a:lnTo>
                  <a:lnTo>
                    <a:pt x="78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0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1" name="Freeform 418"/>
            <p:cNvSpPr>
              <a:spLocks/>
            </p:cNvSpPr>
            <p:nvPr/>
          </p:nvSpPr>
          <p:spPr bwMode="auto">
            <a:xfrm>
              <a:off x="4130676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8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70" y="0"/>
                </a:cxn>
                <a:cxn ang="0">
                  <a:pos x="75" y="0"/>
                </a:cxn>
                <a:cxn ang="0">
                  <a:pos x="81" y="0"/>
                </a:cxn>
                <a:cxn ang="0">
                  <a:pos x="89" y="5"/>
                </a:cxn>
                <a:cxn ang="0">
                  <a:pos x="98" y="12"/>
                </a:cxn>
                <a:cxn ang="0">
                  <a:pos x="112" y="26"/>
                </a:cxn>
                <a:cxn ang="0">
                  <a:pos x="119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9" y="37"/>
                </a:cxn>
                <a:cxn ang="0">
                  <a:pos x="112" y="44"/>
                </a:cxn>
                <a:cxn ang="0">
                  <a:pos x="100" y="58"/>
                </a:cxn>
                <a:cxn ang="0">
                  <a:pos x="91" y="65"/>
                </a:cxn>
                <a:cxn ang="0">
                  <a:pos x="82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6" y="72"/>
                </a:cxn>
                <a:cxn ang="0">
                  <a:pos x="59" y="70"/>
                </a:cxn>
                <a:cxn ang="0">
                  <a:pos x="59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9" y="44"/>
                </a:cxn>
                <a:cxn ang="0">
                  <a:pos x="8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8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70" y="0"/>
                  </a:lnTo>
                  <a:lnTo>
                    <a:pt x="75" y="0"/>
                  </a:lnTo>
                  <a:lnTo>
                    <a:pt x="81" y="0"/>
                  </a:lnTo>
                  <a:lnTo>
                    <a:pt x="89" y="5"/>
                  </a:lnTo>
                  <a:lnTo>
                    <a:pt x="98" y="12"/>
                  </a:lnTo>
                  <a:lnTo>
                    <a:pt x="112" y="26"/>
                  </a:lnTo>
                  <a:lnTo>
                    <a:pt x="119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9" y="37"/>
                  </a:lnTo>
                  <a:lnTo>
                    <a:pt x="112" y="44"/>
                  </a:lnTo>
                  <a:lnTo>
                    <a:pt x="100" y="58"/>
                  </a:lnTo>
                  <a:lnTo>
                    <a:pt x="91" y="65"/>
                  </a:lnTo>
                  <a:lnTo>
                    <a:pt x="82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6" y="72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9" y="44"/>
                  </a:lnTo>
                  <a:lnTo>
                    <a:pt x="8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2" name="Freeform 419"/>
            <p:cNvSpPr>
              <a:spLocks/>
            </p:cNvSpPr>
            <p:nvPr/>
          </p:nvSpPr>
          <p:spPr bwMode="auto">
            <a:xfrm>
              <a:off x="4011613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70" y="0"/>
                </a:cxn>
                <a:cxn ang="0">
                  <a:pos x="76" y="0"/>
                </a:cxn>
                <a:cxn ang="0">
                  <a:pos x="81" y="0"/>
                </a:cxn>
                <a:cxn ang="0">
                  <a:pos x="90" y="5"/>
                </a:cxn>
                <a:cxn ang="0">
                  <a:pos x="98" y="12"/>
                </a:cxn>
                <a:cxn ang="0">
                  <a:pos x="113" y="26"/>
                </a:cxn>
                <a:cxn ang="0">
                  <a:pos x="120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7"/>
                </a:cxn>
                <a:cxn ang="0">
                  <a:pos x="113" y="44"/>
                </a:cxn>
                <a:cxn ang="0">
                  <a:pos x="100" y="58"/>
                </a:cxn>
                <a:cxn ang="0">
                  <a:pos x="91" y="65"/>
                </a:cxn>
                <a:cxn ang="0">
                  <a:pos x="83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1" y="63"/>
                </a:cxn>
                <a:cxn ang="0">
                  <a:pos x="35" y="53"/>
                </a:cxn>
                <a:cxn ang="0">
                  <a:pos x="19" y="44"/>
                </a:cxn>
                <a:cxn ang="0">
                  <a:pos x="10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90" y="5"/>
                  </a:lnTo>
                  <a:lnTo>
                    <a:pt x="98" y="12"/>
                  </a:lnTo>
                  <a:lnTo>
                    <a:pt x="113" y="26"/>
                  </a:lnTo>
                  <a:lnTo>
                    <a:pt x="120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7"/>
                  </a:lnTo>
                  <a:lnTo>
                    <a:pt x="113" y="44"/>
                  </a:lnTo>
                  <a:lnTo>
                    <a:pt x="100" y="58"/>
                  </a:lnTo>
                  <a:lnTo>
                    <a:pt x="91" y="65"/>
                  </a:lnTo>
                  <a:lnTo>
                    <a:pt x="83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1" y="63"/>
                  </a:lnTo>
                  <a:lnTo>
                    <a:pt x="35" y="53"/>
                  </a:lnTo>
                  <a:lnTo>
                    <a:pt x="19" y="44"/>
                  </a:lnTo>
                  <a:lnTo>
                    <a:pt x="10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" name="Freeform 420"/>
            <p:cNvSpPr>
              <a:spLocks/>
            </p:cNvSpPr>
            <p:nvPr/>
          </p:nvSpPr>
          <p:spPr bwMode="auto">
            <a:xfrm>
              <a:off x="3892551" y="6570662"/>
              <a:ext cx="100013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5" y="0"/>
                </a:cxn>
                <a:cxn ang="0">
                  <a:pos x="71" y="0"/>
                </a:cxn>
                <a:cxn ang="0">
                  <a:pos x="76" y="0"/>
                </a:cxn>
                <a:cxn ang="0">
                  <a:pos x="81" y="0"/>
                </a:cxn>
                <a:cxn ang="0">
                  <a:pos x="90" y="5"/>
                </a:cxn>
                <a:cxn ang="0">
                  <a:pos x="99" y="12"/>
                </a:cxn>
                <a:cxn ang="0">
                  <a:pos x="113" y="26"/>
                </a:cxn>
                <a:cxn ang="0">
                  <a:pos x="120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7"/>
                </a:cxn>
                <a:cxn ang="0">
                  <a:pos x="115" y="44"/>
                </a:cxn>
                <a:cxn ang="0">
                  <a:pos x="101" y="58"/>
                </a:cxn>
                <a:cxn ang="0">
                  <a:pos x="92" y="65"/>
                </a:cxn>
                <a:cxn ang="0">
                  <a:pos x="83" y="70"/>
                </a:cxn>
                <a:cxn ang="0">
                  <a:pos x="78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2" y="70"/>
                </a:cxn>
                <a:cxn ang="0">
                  <a:pos x="62" y="70"/>
                </a:cxn>
                <a:cxn ang="0">
                  <a:pos x="51" y="63"/>
                </a:cxn>
                <a:cxn ang="0">
                  <a:pos x="35" y="53"/>
                </a:cxn>
                <a:cxn ang="0">
                  <a:pos x="20" y="44"/>
                </a:cxn>
                <a:cxn ang="0">
                  <a:pos x="11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5" y="0"/>
                  </a:lnTo>
                  <a:lnTo>
                    <a:pt x="71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90" y="5"/>
                  </a:lnTo>
                  <a:lnTo>
                    <a:pt x="99" y="12"/>
                  </a:lnTo>
                  <a:lnTo>
                    <a:pt x="113" y="26"/>
                  </a:lnTo>
                  <a:lnTo>
                    <a:pt x="120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7"/>
                  </a:lnTo>
                  <a:lnTo>
                    <a:pt x="115" y="44"/>
                  </a:lnTo>
                  <a:lnTo>
                    <a:pt x="101" y="58"/>
                  </a:lnTo>
                  <a:lnTo>
                    <a:pt x="92" y="65"/>
                  </a:lnTo>
                  <a:lnTo>
                    <a:pt x="83" y="70"/>
                  </a:lnTo>
                  <a:lnTo>
                    <a:pt x="78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2" y="70"/>
                  </a:lnTo>
                  <a:lnTo>
                    <a:pt x="62" y="70"/>
                  </a:lnTo>
                  <a:lnTo>
                    <a:pt x="51" y="63"/>
                  </a:lnTo>
                  <a:lnTo>
                    <a:pt x="35" y="53"/>
                  </a:lnTo>
                  <a:lnTo>
                    <a:pt x="20" y="44"/>
                  </a:lnTo>
                  <a:lnTo>
                    <a:pt x="11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4" name="Freeform 421"/>
            <p:cNvSpPr>
              <a:spLocks/>
            </p:cNvSpPr>
            <p:nvPr/>
          </p:nvSpPr>
          <p:spPr bwMode="auto">
            <a:xfrm>
              <a:off x="3775076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9"/>
                </a:cxn>
                <a:cxn ang="0">
                  <a:pos x="57" y="3"/>
                </a:cxn>
                <a:cxn ang="0">
                  <a:pos x="57" y="3"/>
                </a:cxn>
                <a:cxn ang="0">
                  <a:pos x="64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8" y="5"/>
                </a:cxn>
                <a:cxn ang="0">
                  <a:pos x="97" y="12"/>
                </a:cxn>
                <a:cxn ang="0">
                  <a:pos x="111" y="26"/>
                </a:cxn>
                <a:cxn ang="0">
                  <a:pos x="118" y="32"/>
                </a:cxn>
                <a:cxn ang="0">
                  <a:pos x="124" y="35"/>
                </a:cxn>
                <a:cxn ang="0">
                  <a:pos x="124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2" y="65"/>
                </a:cxn>
                <a:cxn ang="0">
                  <a:pos x="81" y="70"/>
                </a:cxn>
                <a:cxn ang="0">
                  <a:pos x="76" y="72"/>
                </a:cxn>
                <a:cxn ang="0">
                  <a:pos x="71" y="72"/>
                </a:cxn>
                <a:cxn ang="0">
                  <a:pos x="65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0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4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9"/>
                  </a:lnTo>
                  <a:lnTo>
                    <a:pt x="57" y="3"/>
                  </a:lnTo>
                  <a:lnTo>
                    <a:pt x="57" y="3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8" y="5"/>
                  </a:lnTo>
                  <a:lnTo>
                    <a:pt x="97" y="12"/>
                  </a:lnTo>
                  <a:lnTo>
                    <a:pt x="111" y="26"/>
                  </a:lnTo>
                  <a:lnTo>
                    <a:pt x="118" y="32"/>
                  </a:lnTo>
                  <a:lnTo>
                    <a:pt x="124" y="35"/>
                  </a:lnTo>
                  <a:lnTo>
                    <a:pt x="124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2" y="65"/>
                  </a:lnTo>
                  <a:lnTo>
                    <a:pt x="81" y="70"/>
                  </a:lnTo>
                  <a:lnTo>
                    <a:pt x="76" y="72"/>
                  </a:lnTo>
                  <a:lnTo>
                    <a:pt x="71" y="72"/>
                  </a:lnTo>
                  <a:lnTo>
                    <a:pt x="65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0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5" name="Freeform 422"/>
            <p:cNvSpPr>
              <a:spLocks/>
            </p:cNvSpPr>
            <p:nvPr/>
          </p:nvSpPr>
          <p:spPr bwMode="auto">
            <a:xfrm>
              <a:off x="3656013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5" y="32"/>
                </a:cxn>
                <a:cxn ang="0">
                  <a:pos x="31" y="21"/>
                </a:cxn>
                <a:cxn ang="0">
                  <a:pos x="47" y="9"/>
                </a:cxn>
                <a:cxn ang="0">
                  <a:pos x="56" y="3"/>
                </a:cxn>
                <a:cxn ang="0">
                  <a:pos x="56" y="3"/>
                </a:cxn>
                <a:cxn ang="0">
                  <a:pos x="63" y="0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8" y="5"/>
                </a:cxn>
                <a:cxn ang="0">
                  <a:pos x="96" y="12"/>
                </a:cxn>
                <a:cxn ang="0">
                  <a:pos x="111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2" y="44"/>
                </a:cxn>
                <a:cxn ang="0">
                  <a:pos x="98" y="58"/>
                </a:cxn>
                <a:cxn ang="0">
                  <a:pos x="91" y="65"/>
                </a:cxn>
                <a:cxn ang="0">
                  <a:pos x="81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5" y="72"/>
                </a:cxn>
                <a:cxn ang="0">
                  <a:pos x="59" y="70"/>
                </a:cxn>
                <a:cxn ang="0">
                  <a:pos x="59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8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5" y="32"/>
                  </a:lnTo>
                  <a:lnTo>
                    <a:pt x="31" y="21"/>
                  </a:lnTo>
                  <a:lnTo>
                    <a:pt x="47" y="9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63" y="0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8" y="5"/>
                  </a:lnTo>
                  <a:lnTo>
                    <a:pt x="96" y="12"/>
                  </a:lnTo>
                  <a:lnTo>
                    <a:pt x="111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2" y="44"/>
                  </a:lnTo>
                  <a:lnTo>
                    <a:pt x="98" y="58"/>
                  </a:lnTo>
                  <a:lnTo>
                    <a:pt x="91" y="65"/>
                  </a:lnTo>
                  <a:lnTo>
                    <a:pt x="81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5" y="72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8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6" name="Freeform 423"/>
            <p:cNvSpPr>
              <a:spLocks/>
            </p:cNvSpPr>
            <p:nvPr/>
          </p:nvSpPr>
          <p:spPr bwMode="auto">
            <a:xfrm>
              <a:off x="3536951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6" y="3"/>
                </a:cxn>
                <a:cxn ang="0">
                  <a:pos x="56" y="3"/>
                </a:cxn>
                <a:cxn ang="0">
                  <a:pos x="63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90" y="5"/>
                </a:cxn>
                <a:cxn ang="0">
                  <a:pos x="97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1" y="65"/>
                </a:cxn>
                <a:cxn ang="0">
                  <a:pos x="83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5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63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90" y="5"/>
                  </a:lnTo>
                  <a:lnTo>
                    <a:pt x="97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1" y="65"/>
                  </a:lnTo>
                  <a:lnTo>
                    <a:pt x="83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5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7" name="Freeform 424"/>
            <p:cNvSpPr>
              <a:spLocks/>
            </p:cNvSpPr>
            <p:nvPr/>
          </p:nvSpPr>
          <p:spPr bwMode="auto">
            <a:xfrm>
              <a:off x="3419476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4" y="21"/>
                </a:cxn>
                <a:cxn ang="0">
                  <a:pos x="48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4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90" y="5"/>
                </a:cxn>
                <a:cxn ang="0">
                  <a:pos x="97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2" y="65"/>
                </a:cxn>
                <a:cxn ang="0">
                  <a:pos x="83" y="70"/>
                </a:cxn>
                <a:cxn ang="0">
                  <a:pos x="78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0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4" y="21"/>
                  </a:lnTo>
                  <a:lnTo>
                    <a:pt x="48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90" y="5"/>
                  </a:lnTo>
                  <a:lnTo>
                    <a:pt x="97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2" y="65"/>
                  </a:lnTo>
                  <a:lnTo>
                    <a:pt x="83" y="70"/>
                  </a:lnTo>
                  <a:lnTo>
                    <a:pt x="78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0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8" name="Freeform 425"/>
            <p:cNvSpPr>
              <a:spLocks/>
            </p:cNvSpPr>
            <p:nvPr/>
          </p:nvSpPr>
          <p:spPr bwMode="auto">
            <a:xfrm>
              <a:off x="3300413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8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68" y="0"/>
                </a:cxn>
                <a:cxn ang="0">
                  <a:pos x="75" y="0"/>
                </a:cxn>
                <a:cxn ang="0">
                  <a:pos x="79" y="0"/>
                </a:cxn>
                <a:cxn ang="0">
                  <a:pos x="89" y="5"/>
                </a:cxn>
                <a:cxn ang="0">
                  <a:pos x="98" y="12"/>
                </a:cxn>
                <a:cxn ang="0">
                  <a:pos x="112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9" y="37"/>
                </a:cxn>
                <a:cxn ang="0">
                  <a:pos x="112" y="44"/>
                </a:cxn>
                <a:cxn ang="0">
                  <a:pos x="100" y="58"/>
                </a:cxn>
                <a:cxn ang="0">
                  <a:pos x="91" y="65"/>
                </a:cxn>
                <a:cxn ang="0">
                  <a:pos x="82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6" y="72"/>
                </a:cxn>
                <a:cxn ang="0">
                  <a:pos x="59" y="70"/>
                </a:cxn>
                <a:cxn ang="0">
                  <a:pos x="59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8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8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68" y="0"/>
                  </a:lnTo>
                  <a:lnTo>
                    <a:pt x="75" y="0"/>
                  </a:lnTo>
                  <a:lnTo>
                    <a:pt x="79" y="0"/>
                  </a:lnTo>
                  <a:lnTo>
                    <a:pt x="89" y="5"/>
                  </a:lnTo>
                  <a:lnTo>
                    <a:pt x="98" y="12"/>
                  </a:lnTo>
                  <a:lnTo>
                    <a:pt x="112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9" y="37"/>
                  </a:lnTo>
                  <a:lnTo>
                    <a:pt x="112" y="44"/>
                  </a:lnTo>
                  <a:lnTo>
                    <a:pt x="100" y="58"/>
                  </a:lnTo>
                  <a:lnTo>
                    <a:pt x="91" y="65"/>
                  </a:lnTo>
                  <a:lnTo>
                    <a:pt x="82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6" y="72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8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9" name="Freeform 426"/>
            <p:cNvSpPr>
              <a:spLocks/>
            </p:cNvSpPr>
            <p:nvPr/>
          </p:nvSpPr>
          <p:spPr bwMode="auto">
            <a:xfrm>
              <a:off x="3181351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70" y="0"/>
                </a:cxn>
                <a:cxn ang="0">
                  <a:pos x="76" y="0"/>
                </a:cxn>
                <a:cxn ang="0">
                  <a:pos x="81" y="0"/>
                </a:cxn>
                <a:cxn ang="0">
                  <a:pos x="90" y="5"/>
                </a:cxn>
                <a:cxn ang="0">
                  <a:pos x="98" y="12"/>
                </a:cxn>
                <a:cxn ang="0">
                  <a:pos x="113" y="26"/>
                </a:cxn>
                <a:cxn ang="0">
                  <a:pos x="120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7"/>
                </a:cxn>
                <a:cxn ang="0">
                  <a:pos x="113" y="44"/>
                </a:cxn>
                <a:cxn ang="0">
                  <a:pos x="100" y="58"/>
                </a:cxn>
                <a:cxn ang="0">
                  <a:pos x="91" y="65"/>
                </a:cxn>
                <a:cxn ang="0">
                  <a:pos x="83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9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90" y="5"/>
                  </a:lnTo>
                  <a:lnTo>
                    <a:pt x="98" y="12"/>
                  </a:lnTo>
                  <a:lnTo>
                    <a:pt x="113" y="26"/>
                  </a:lnTo>
                  <a:lnTo>
                    <a:pt x="120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7"/>
                  </a:lnTo>
                  <a:lnTo>
                    <a:pt x="113" y="44"/>
                  </a:lnTo>
                  <a:lnTo>
                    <a:pt x="100" y="58"/>
                  </a:lnTo>
                  <a:lnTo>
                    <a:pt x="91" y="65"/>
                  </a:lnTo>
                  <a:lnTo>
                    <a:pt x="83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9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0" name="Freeform 427"/>
            <p:cNvSpPr>
              <a:spLocks/>
            </p:cNvSpPr>
            <p:nvPr/>
          </p:nvSpPr>
          <p:spPr bwMode="auto">
            <a:xfrm>
              <a:off x="3074988" y="3298825"/>
              <a:ext cx="73025" cy="68262"/>
            </a:xfrm>
            <a:custGeom>
              <a:avLst/>
              <a:gdLst/>
              <a:ahLst/>
              <a:cxnLst>
                <a:cxn ang="0">
                  <a:pos x="5" y="2"/>
                </a:cxn>
                <a:cxn ang="0">
                  <a:pos x="11" y="5"/>
                </a:cxn>
                <a:cxn ang="0">
                  <a:pos x="18" y="7"/>
                </a:cxn>
                <a:cxn ang="0">
                  <a:pos x="26" y="9"/>
                </a:cxn>
                <a:cxn ang="0">
                  <a:pos x="37" y="10"/>
                </a:cxn>
                <a:cxn ang="0">
                  <a:pos x="46" y="12"/>
                </a:cxn>
                <a:cxn ang="0">
                  <a:pos x="58" y="14"/>
                </a:cxn>
                <a:cxn ang="0">
                  <a:pos x="62" y="16"/>
                </a:cxn>
                <a:cxn ang="0">
                  <a:pos x="65" y="16"/>
                </a:cxn>
                <a:cxn ang="0">
                  <a:pos x="69" y="17"/>
                </a:cxn>
                <a:cxn ang="0">
                  <a:pos x="72" y="19"/>
                </a:cxn>
                <a:cxn ang="0">
                  <a:pos x="76" y="21"/>
                </a:cxn>
                <a:cxn ang="0">
                  <a:pos x="79" y="24"/>
                </a:cxn>
                <a:cxn ang="0">
                  <a:pos x="81" y="28"/>
                </a:cxn>
                <a:cxn ang="0">
                  <a:pos x="85" y="30"/>
                </a:cxn>
                <a:cxn ang="0">
                  <a:pos x="86" y="33"/>
                </a:cxn>
                <a:cxn ang="0">
                  <a:pos x="86" y="38"/>
                </a:cxn>
                <a:cxn ang="0">
                  <a:pos x="88" y="46"/>
                </a:cxn>
                <a:cxn ang="0">
                  <a:pos x="88" y="56"/>
                </a:cxn>
                <a:cxn ang="0">
                  <a:pos x="88" y="61"/>
                </a:cxn>
                <a:cxn ang="0">
                  <a:pos x="88" y="74"/>
                </a:cxn>
                <a:cxn ang="0">
                  <a:pos x="88" y="75"/>
                </a:cxn>
                <a:cxn ang="0">
                  <a:pos x="90" y="81"/>
                </a:cxn>
                <a:cxn ang="0">
                  <a:pos x="90" y="83"/>
                </a:cxn>
                <a:cxn ang="0">
                  <a:pos x="92" y="84"/>
                </a:cxn>
                <a:cxn ang="0">
                  <a:pos x="92" y="86"/>
                </a:cxn>
                <a:cxn ang="0">
                  <a:pos x="88" y="84"/>
                </a:cxn>
                <a:cxn ang="0">
                  <a:pos x="86" y="84"/>
                </a:cxn>
                <a:cxn ang="0">
                  <a:pos x="83" y="84"/>
                </a:cxn>
                <a:cxn ang="0">
                  <a:pos x="81" y="84"/>
                </a:cxn>
                <a:cxn ang="0">
                  <a:pos x="78" y="84"/>
                </a:cxn>
                <a:cxn ang="0">
                  <a:pos x="67" y="84"/>
                </a:cxn>
                <a:cxn ang="0">
                  <a:pos x="55" y="86"/>
                </a:cxn>
                <a:cxn ang="0">
                  <a:pos x="46" y="84"/>
                </a:cxn>
                <a:cxn ang="0">
                  <a:pos x="41" y="84"/>
                </a:cxn>
                <a:cxn ang="0">
                  <a:pos x="37" y="83"/>
                </a:cxn>
                <a:cxn ang="0">
                  <a:pos x="33" y="81"/>
                </a:cxn>
                <a:cxn ang="0">
                  <a:pos x="30" y="79"/>
                </a:cxn>
                <a:cxn ang="0">
                  <a:pos x="26" y="75"/>
                </a:cxn>
                <a:cxn ang="0">
                  <a:pos x="25" y="72"/>
                </a:cxn>
                <a:cxn ang="0">
                  <a:pos x="23" y="68"/>
                </a:cxn>
                <a:cxn ang="0">
                  <a:pos x="21" y="65"/>
                </a:cxn>
                <a:cxn ang="0">
                  <a:pos x="19" y="63"/>
                </a:cxn>
                <a:cxn ang="0">
                  <a:pos x="19" y="60"/>
                </a:cxn>
                <a:cxn ang="0">
                  <a:pos x="18" y="53"/>
                </a:cxn>
                <a:cxn ang="0">
                  <a:pos x="16" y="46"/>
                </a:cxn>
                <a:cxn ang="0">
                  <a:pos x="14" y="31"/>
                </a:cxn>
                <a:cxn ang="0">
                  <a:pos x="11" y="21"/>
                </a:cxn>
                <a:cxn ang="0">
                  <a:pos x="7" y="12"/>
                </a:cxn>
                <a:cxn ang="0">
                  <a:pos x="5" y="5"/>
                </a:cxn>
                <a:cxn ang="0">
                  <a:pos x="0" y="0"/>
                </a:cxn>
              </a:cxnLst>
              <a:rect l="0" t="0" r="r" b="b"/>
              <a:pathLst>
                <a:path w="92" h="86">
                  <a:moveTo>
                    <a:pt x="0" y="0"/>
                  </a:moveTo>
                  <a:lnTo>
                    <a:pt x="2" y="0"/>
                  </a:lnTo>
                  <a:lnTo>
                    <a:pt x="5" y="2"/>
                  </a:lnTo>
                  <a:lnTo>
                    <a:pt x="7" y="3"/>
                  </a:lnTo>
                  <a:lnTo>
                    <a:pt x="9" y="3"/>
                  </a:lnTo>
                  <a:lnTo>
                    <a:pt x="11" y="5"/>
                  </a:lnTo>
                  <a:lnTo>
                    <a:pt x="12" y="5"/>
                  </a:lnTo>
                  <a:lnTo>
                    <a:pt x="14" y="7"/>
                  </a:lnTo>
                  <a:lnTo>
                    <a:pt x="18" y="7"/>
                  </a:lnTo>
                  <a:lnTo>
                    <a:pt x="18" y="7"/>
                  </a:lnTo>
                  <a:lnTo>
                    <a:pt x="21" y="9"/>
                  </a:lnTo>
                  <a:lnTo>
                    <a:pt x="26" y="9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37" y="10"/>
                  </a:lnTo>
                  <a:lnTo>
                    <a:pt x="37" y="10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55" y="14"/>
                  </a:lnTo>
                  <a:lnTo>
                    <a:pt x="55" y="14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63" y="16"/>
                  </a:lnTo>
                  <a:lnTo>
                    <a:pt x="63" y="16"/>
                  </a:lnTo>
                  <a:lnTo>
                    <a:pt x="65" y="16"/>
                  </a:lnTo>
                  <a:lnTo>
                    <a:pt x="65" y="16"/>
                  </a:lnTo>
                  <a:lnTo>
                    <a:pt x="67" y="16"/>
                  </a:lnTo>
                  <a:lnTo>
                    <a:pt x="69" y="17"/>
                  </a:lnTo>
                  <a:lnTo>
                    <a:pt x="69" y="17"/>
                  </a:lnTo>
                  <a:lnTo>
                    <a:pt x="70" y="17"/>
                  </a:lnTo>
                  <a:lnTo>
                    <a:pt x="72" y="19"/>
                  </a:lnTo>
                  <a:lnTo>
                    <a:pt x="74" y="19"/>
                  </a:lnTo>
                  <a:lnTo>
                    <a:pt x="74" y="21"/>
                  </a:lnTo>
                  <a:lnTo>
                    <a:pt x="76" y="21"/>
                  </a:lnTo>
                  <a:lnTo>
                    <a:pt x="78" y="23"/>
                  </a:lnTo>
                  <a:lnTo>
                    <a:pt x="78" y="23"/>
                  </a:lnTo>
                  <a:lnTo>
                    <a:pt x="79" y="24"/>
                  </a:lnTo>
                  <a:lnTo>
                    <a:pt x="79" y="24"/>
                  </a:lnTo>
                  <a:lnTo>
                    <a:pt x="81" y="26"/>
                  </a:lnTo>
                  <a:lnTo>
                    <a:pt x="81" y="28"/>
                  </a:lnTo>
                  <a:lnTo>
                    <a:pt x="83" y="28"/>
                  </a:lnTo>
                  <a:lnTo>
                    <a:pt x="83" y="30"/>
                  </a:lnTo>
                  <a:lnTo>
                    <a:pt x="85" y="30"/>
                  </a:lnTo>
                  <a:lnTo>
                    <a:pt x="85" y="31"/>
                  </a:lnTo>
                  <a:lnTo>
                    <a:pt x="85" y="33"/>
                  </a:lnTo>
                  <a:lnTo>
                    <a:pt x="86" y="33"/>
                  </a:lnTo>
                  <a:lnTo>
                    <a:pt x="86" y="35"/>
                  </a:lnTo>
                  <a:lnTo>
                    <a:pt x="86" y="37"/>
                  </a:lnTo>
                  <a:lnTo>
                    <a:pt x="86" y="38"/>
                  </a:lnTo>
                  <a:lnTo>
                    <a:pt x="88" y="40"/>
                  </a:lnTo>
                  <a:lnTo>
                    <a:pt x="88" y="44"/>
                  </a:lnTo>
                  <a:lnTo>
                    <a:pt x="88" y="46"/>
                  </a:lnTo>
                  <a:lnTo>
                    <a:pt x="88" y="49"/>
                  </a:lnTo>
                  <a:lnTo>
                    <a:pt x="88" y="51"/>
                  </a:lnTo>
                  <a:lnTo>
                    <a:pt x="88" y="56"/>
                  </a:lnTo>
                  <a:lnTo>
                    <a:pt x="88" y="56"/>
                  </a:lnTo>
                  <a:lnTo>
                    <a:pt x="88" y="61"/>
                  </a:lnTo>
                  <a:lnTo>
                    <a:pt x="88" y="61"/>
                  </a:lnTo>
                  <a:lnTo>
                    <a:pt x="88" y="72"/>
                  </a:lnTo>
                  <a:lnTo>
                    <a:pt x="88" y="72"/>
                  </a:lnTo>
                  <a:lnTo>
                    <a:pt x="88" y="74"/>
                  </a:lnTo>
                  <a:lnTo>
                    <a:pt x="88" y="74"/>
                  </a:lnTo>
                  <a:lnTo>
                    <a:pt x="88" y="75"/>
                  </a:lnTo>
                  <a:lnTo>
                    <a:pt x="88" y="75"/>
                  </a:lnTo>
                  <a:lnTo>
                    <a:pt x="90" y="79"/>
                  </a:lnTo>
                  <a:lnTo>
                    <a:pt x="90" y="79"/>
                  </a:lnTo>
                  <a:lnTo>
                    <a:pt x="90" y="81"/>
                  </a:lnTo>
                  <a:lnTo>
                    <a:pt x="90" y="81"/>
                  </a:lnTo>
                  <a:lnTo>
                    <a:pt x="90" y="83"/>
                  </a:lnTo>
                  <a:lnTo>
                    <a:pt x="90" y="83"/>
                  </a:lnTo>
                  <a:lnTo>
                    <a:pt x="90" y="84"/>
                  </a:lnTo>
                  <a:lnTo>
                    <a:pt x="90" y="84"/>
                  </a:lnTo>
                  <a:lnTo>
                    <a:pt x="92" y="84"/>
                  </a:lnTo>
                  <a:lnTo>
                    <a:pt x="92" y="86"/>
                  </a:lnTo>
                  <a:lnTo>
                    <a:pt x="92" y="86"/>
                  </a:lnTo>
                  <a:lnTo>
                    <a:pt x="92" y="86"/>
                  </a:lnTo>
                  <a:lnTo>
                    <a:pt x="90" y="86"/>
                  </a:lnTo>
                  <a:lnTo>
                    <a:pt x="90" y="86"/>
                  </a:lnTo>
                  <a:lnTo>
                    <a:pt x="88" y="84"/>
                  </a:lnTo>
                  <a:lnTo>
                    <a:pt x="88" y="84"/>
                  </a:lnTo>
                  <a:lnTo>
                    <a:pt x="88" y="84"/>
                  </a:lnTo>
                  <a:lnTo>
                    <a:pt x="86" y="84"/>
                  </a:lnTo>
                  <a:lnTo>
                    <a:pt x="86" y="84"/>
                  </a:lnTo>
                  <a:lnTo>
                    <a:pt x="86" y="84"/>
                  </a:lnTo>
                  <a:lnTo>
                    <a:pt x="83" y="84"/>
                  </a:lnTo>
                  <a:lnTo>
                    <a:pt x="83" y="84"/>
                  </a:lnTo>
                  <a:lnTo>
                    <a:pt x="81" y="84"/>
                  </a:lnTo>
                  <a:lnTo>
                    <a:pt x="81" y="84"/>
                  </a:lnTo>
                  <a:lnTo>
                    <a:pt x="79" y="84"/>
                  </a:lnTo>
                  <a:lnTo>
                    <a:pt x="79" y="84"/>
                  </a:lnTo>
                  <a:lnTo>
                    <a:pt x="78" y="84"/>
                  </a:lnTo>
                  <a:lnTo>
                    <a:pt x="78" y="84"/>
                  </a:lnTo>
                  <a:lnTo>
                    <a:pt x="67" y="84"/>
                  </a:lnTo>
                  <a:lnTo>
                    <a:pt x="67" y="84"/>
                  </a:lnTo>
                  <a:lnTo>
                    <a:pt x="62" y="86"/>
                  </a:lnTo>
                  <a:lnTo>
                    <a:pt x="56" y="86"/>
                  </a:lnTo>
                  <a:lnTo>
                    <a:pt x="55" y="86"/>
                  </a:lnTo>
                  <a:lnTo>
                    <a:pt x="51" y="86"/>
                  </a:lnTo>
                  <a:lnTo>
                    <a:pt x="49" y="86"/>
                  </a:lnTo>
                  <a:lnTo>
                    <a:pt x="46" y="84"/>
                  </a:lnTo>
                  <a:lnTo>
                    <a:pt x="44" y="84"/>
                  </a:lnTo>
                  <a:lnTo>
                    <a:pt x="42" y="84"/>
                  </a:lnTo>
                  <a:lnTo>
                    <a:pt x="41" y="84"/>
                  </a:lnTo>
                  <a:lnTo>
                    <a:pt x="39" y="83"/>
                  </a:lnTo>
                  <a:lnTo>
                    <a:pt x="39" y="83"/>
                  </a:lnTo>
                  <a:lnTo>
                    <a:pt x="37" y="83"/>
                  </a:lnTo>
                  <a:lnTo>
                    <a:pt x="35" y="83"/>
                  </a:lnTo>
                  <a:lnTo>
                    <a:pt x="35" y="81"/>
                  </a:lnTo>
                  <a:lnTo>
                    <a:pt x="33" y="81"/>
                  </a:lnTo>
                  <a:lnTo>
                    <a:pt x="32" y="81"/>
                  </a:lnTo>
                  <a:lnTo>
                    <a:pt x="32" y="79"/>
                  </a:lnTo>
                  <a:lnTo>
                    <a:pt x="30" y="79"/>
                  </a:lnTo>
                  <a:lnTo>
                    <a:pt x="30" y="77"/>
                  </a:lnTo>
                  <a:lnTo>
                    <a:pt x="28" y="77"/>
                  </a:lnTo>
                  <a:lnTo>
                    <a:pt x="26" y="75"/>
                  </a:lnTo>
                  <a:lnTo>
                    <a:pt x="26" y="75"/>
                  </a:lnTo>
                  <a:lnTo>
                    <a:pt x="25" y="74"/>
                  </a:lnTo>
                  <a:lnTo>
                    <a:pt x="25" y="72"/>
                  </a:lnTo>
                  <a:lnTo>
                    <a:pt x="23" y="70"/>
                  </a:lnTo>
                  <a:lnTo>
                    <a:pt x="23" y="70"/>
                  </a:lnTo>
                  <a:lnTo>
                    <a:pt x="23" y="68"/>
                  </a:lnTo>
                  <a:lnTo>
                    <a:pt x="21" y="67"/>
                  </a:lnTo>
                  <a:lnTo>
                    <a:pt x="21" y="65"/>
                  </a:lnTo>
                  <a:lnTo>
                    <a:pt x="21" y="65"/>
                  </a:lnTo>
                  <a:lnTo>
                    <a:pt x="21" y="65"/>
                  </a:lnTo>
                  <a:lnTo>
                    <a:pt x="21" y="65"/>
                  </a:lnTo>
                  <a:lnTo>
                    <a:pt x="19" y="63"/>
                  </a:lnTo>
                  <a:lnTo>
                    <a:pt x="19" y="63"/>
                  </a:lnTo>
                  <a:lnTo>
                    <a:pt x="19" y="60"/>
                  </a:lnTo>
                  <a:lnTo>
                    <a:pt x="19" y="60"/>
                  </a:lnTo>
                  <a:lnTo>
                    <a:pt x="18" y="56"/>
                  </a:lnTo>
                  <a:lnTo>
                    <a:pt x="18" y="56"/>
                  </a:lnTo>
                  <a:lnTo>
                    <a:pt x="18" y="53"/>
                  </a:lnTo>
                  <a:lnTo>
                    <a:pt x="18" y="53"/>
                  </a:lnTo>
                  <a:lnTo>
                    <a:pt x="16" y="46"/>
                  </a:lnTo>
                  <a:lnTo>
                    <a:pt x="16" y="46"/>
                  </a:lnTo>
                  <a:lnTo>
                    <a:pt x="14" y="37"/>
                  </a:lnTo>
                  <a:lnTo>
                    <a:pt x="14" y="37"/>
                  </a:lnTo>
                  <a:lnTo>
                    <a:pt x="14" y="31"/>
                  </a:lnTo>
                  <a:lnTo>
                    <a:pt x="14" y="31"/>
                  </a:lnTo>
                  <a:lnTo>
                    <a:pt x="12" y="26"/>
                  </a:lnTo>
                  <a:lnTo>
                    <a:pt x="11" y="21"/>
                  </a:lnTo>
                  <a:lnTo>
                    <a:pt x="9" y="17"/>
                  </a:lnTo>
                  <a:lnTo>
                    <a:pt x="9" y="14"/>
                  </a:lnTo>
                  <a:lnTo>
                    <a:pt x="7" y="12"/>
                  </a:lnTo>
                  <a:lnTo>
                    <a:pt x="7" y="10"/>
                  </a:lnTo>
                  <a:lnTo>
                    <a:pt x="5" y="7"/>
                  </a:lnTo>
                  <a:lnTo>
                    <a:pt x="5" y="5"/>
                  </a:lnTo>
                  <a:lnTo>
                    <a:pt x="4" y="3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1" name="Freeform 428"/>
            <p:cNvSpPr>
              <a:spLocks/>
            </p:cNvSpPr>
            <p:nvPr/>
          </p:nvSpPr>
          <p:spPr bwMode="auto">
            <a:xfrm>
              <a:off x="7704138" y="3297238"/>
              <a:ext cx="69850" cy="71437"/>
            </a:xfrm>
            <a:custGeom>
              <a:avLst/>
              <a:gdLst/>
              <a:ahLst/>
              <a:cxnLst>
                <a:cxn ang="0">
                  <a:pos x="86" y="4"/>
                </a:cxn>
                <a:cxn ang="0">
                  <a:pos x="83" y="9"/>
                </a:cxn>
                <a:cxn ang="0">
                  <a:pos x="81" y="16"/>
                </a:cxn>
                <a:cxn ang="0">
                  <a:pos x="78" y="25"/>
                </a:cxn>
                <a:cxn ang="0">
                  <a:pos x="76" y="35"/>
                </a:cxn>
                <a:cxn ang="0">
                  <a:pos x="74" y="44"/>
                </a:cxn>
                <a:cxn ang="0">
                  <a:pos x="72" y="56"/>
                </a:cxn>
                <a:cxn ang="0">
                  <a:pos x="72" y="60"/>
                </a:cxn>
                <a:cxn ang="0">
                  <a:pos x="72" y="63"/>
                </a:cxn>
                <a:cxn ang="0">
                  <a:pos x="71" y="67"/>
                </a:cxn>
                <a:cxn ang="0">
                  <a:pos x="69" y="70"/>
                </a:cxn>
                <a:cxn ang="0">
                  <a:pos x="65" y="74"/>
                </a:cxn>
                <a:cxn ang="0">
                  <a:pos x="64" y="77"/>
                </a:cxn>
                <a:cxn ang="0">
                  <a:pos x="60" y="81"/>
                </a:cxn>
                <a:cxn ang="0">
                  <a:pos x="57" y="83"/>
                </a:cxn>
                <a:cxn ang="0">
                  <a:pos x="53" y="85"/>
                </a:cxn>
                <a:cxn ang="0">
                  <a:pos x="49" y="85"/>
                </a:cxn>
                <a:cxn ang="0">
                  <a:pos x="42" y="86"/>
                </a:cxn>
                <a:cxn ang="0">
                  <a:pos x="30" y="88"/>
                </a:cxn>
                <a:cxn ang="0">
                  <a:pos x="25" y="88"/>
                </a:cxn>
                <a:cxn ang="0">
                  <a:pos x="13" y="88"/>
                </a:cxn>
                <a:cxn ang="0">
                  <a:pos x="11" y="88"/>
                </a:cxn>
                <a:cxn ang="0">
                  <a:pos x="7" y="88"/>
                </a:cxn>
                <a:cxn ang="0">
                  <a:pos x="4" y="88"/>
                </a:cxn>
                <a:cxn ang="0">
                  <a:pos x="2" y="90"/>
                </a:cxn>
                <a:cxn ang="0">
                  <a:pos x="2" y="90"/>
                </a:cxn>
                <a:cxn ang="0">
                  <a:pos x="2" y="88"/>
                </a:cxn>
                <a:cxn ang="0">
                  <a:pos x="2" y="85"/>
                </a:cxn>
                <a:cxn ang="0">
                  <a:pos x="4" y="83"/>
                </a:cxn>
                <a:cxn ang="0">
                  <a:pos x="4" y="81"/>
                </a:cxn>
                <a:cxn ang="0">
                  <a:pos x="4" y="76"/>
                </a:cxn>
                <a:cxn ang="0">
                  <a:pos x="2" y="65"/>
                </a:cxn>
                <a:cxn ang="0">
                  <a:pos x="2" y="53"/>
                </a:cxn>
                <a:cxn ang="0">
                  <a:pos x="2" y="44"/>
                </a:cxn>
                <a:cxn ang="0">
                  <a:pos x="4" y="39"/>
                </a:cxn>
                <a:cxn ang="0">
                  <a:pos x="5" y="35"/>
                </a:cxn>
                <a:cxn ang="0">
                  <a:pos x="7" y="32"/>
                </a:cxn>
                <a:cxn ang="0">
                  <a:pos x="9" y="28"/>
                </a:cxn>
                <a:cxn ang="0">
                  <a:pos x="11" y="26"/>
                </a:cxn>
                <a:cxn ang="0">
                  <a:pos x="14" y="23"/>
                </a:cxn>
                <a:cxn ang="0">
                  <a:pos x="20" y="21"/>
                </a:cxn>
                <a:cxn ang="0">
                  <a:pos x="21" y="19"/>
                </a:cxn>
                <a:cxn ang="0">
                  <a:pos x="25" y="19"/>
                </a:cxn>
                <a:cxn ang="0">
                  <a:pos x="27" y="18"/>
                </a:cxn>
                <a:cxn ang="0">
                  <a:pos x="34" y="16"/>
                </a:cxn>
                <a:cxn ang="0">
                  <a:pos x="42" y="14"/>
                </a:cxn>
                <a:cxn ang="0">
                  <a:pos x="57" y="12"/>
                </a:cxn>
                <a:cxn ang="0">
                  <a:pos x="65" y="9"/>
                </a:cxn>
                <a:cxn ang="0">
                  <a:pos x="76" y="7"/>
                </a:cxn>
                <a:cxn ang="0">
                  <a:pos x="81" y="4"/>
                </a:cxn>
                <a:cxn ang="0">
                  <a:pos x="88" y="0"/>
                </a:cxn>
              </a:cxnLst>
              <a:rect l="0" t="0" r="r" b="b"/>
              <a:pathLst>
                <a:path w="88" h="90">
                  <a:moveTo>
                    <a:pt x="88" y="0"/>
                  </a:moveTo>
                  <a:lnTo>
                    <a:pt x="86" y="2"/>
                  </a:lnTo>
                  <a:lnTo>
                    <a:pt x="86" y="4"/>
                  </a:lnTo>
                  <a:lnTo>
                    <a:pt x="85" y="5"/>
                  </a:lnTo>
                  <a:lnTo>
                    <a:pt x="83" y="7"/>
                  </a:lnTo>
                  <a:lnTo>
                    <a:pt x="83" y="9"/>
                  </a:lnTo>
                  <a:lnTo>
                    <a:pt x="81" y="11"/>
                  </a:lnTo>
                  <a:lnTo>
                    <a:pt x="81" y="14"/>
                  </a:lnTo>
                  <a:lnTo>
                    <a:pt x="81" y="16"/>
                  </a:lnTo>
                  <a:lnTo>
                    <a:pt x="81" y="16"/>
                  </a:lnTo>
                  <a:lnTo>
                    <a:pt x="79" y="21"/>
                  </a:lnTo>
                  <a:lnTo>
                    <a:pt x="78" y="25"/>
                  </a:lnTo>
                  <a:lnTo>
                    <a:pt x="78" y="30"/>
                  </a:lnTo>
                  <a:lnTo>
                    <a:pt x="78" y="30"/>
                  </a:lnTo>
                  <a:lnTo>
                    <a:pt x="76" y="35"/>
                  </a:lnTo>
                  <a:lnTo>
                    <a:pt x="76" y="35"/>
                  </a:lnTo>
                  <a:lnTo>
                    <a:pt x="74" y="44"/>
                  </a:lnTo>
                  <a:lnTo>
                    <a:pt x="74" y="44"/>
                  </a:lnTo>
                  <a:lnTo>
                    <a:pt x="74" y="53"/>
                  </a:lnTo>
                  <a:lnTo>
                    <a:pt x="74" y="53"/>
                  </a:lnTo>
                  <a:lnTo>
                    <a:pt x="72" y="56"/>
                  </a:lnTo>
                  <a:lnTo>
                    <a:pt x="72" y="56"/>
                  </a:lnTo>
                  <a:lnTo>
                    <a:pt x="72" y="60"/>
                  </a:lnTo>
                  <a:lnTo>
                    <a:pt x="72" y="60"/>
                  </a:lnTo>
                  <a:lnTo>
                    <a:pt x="72" y="63"/>
                  </a:lnTo>
                  <a:lnTo>
                    <a:pt x="72" y="63"/>
                  </a:lnTo>
                  <a:lnTo>
                    <a:pt x="72" y="63"/>
                  </a:lnTo>
                  <a:lnTo>
                    <a:pt x="72" y="63"/>
                  </a:lnTo>
                  <a:lnTo>
                    <a:pt x="71" y="65"/>
                  </a:lnTo>
                  <a:lnTo>
                    <a:pt x="71" y="67"/>
                  </a:lnTo>
                  <a:lnTo>
                    <a:pt x="71" y="69"/>
                  </a:lnTo>
                  <a:lnTo>
                    <a:pt x="69" y="69"/>
                  </a:lnTo>
                  <a:lnTo>
                    <a:pt x="69" y="70"/>
                  </a:lnTo>
                  <a:lnTo>
                    <a:pt x="67" y="72"/>
                  </a:lnTo>
                  <a:lnTo>
                    <a:pt x="67" y="74"/>
                  </a:lnTo>
                  <a:lnTo>
                    <a:pt x="65" y="74"/>
                  </a:lnTo>
                  <a:lnTo>
                    <a:pt x="65" y="76"/>
                  </a:lnTo>
                  <a:lnTo>
                    <a:pt x="64" y="77"/>
                  </a:lnTo>
                  <a:lnTo>
                    <a:pt x="64" y="77"/>
                  </a:lnTo>
                  <a:lnTo>
                    <a:pt x="62" y="79"/>
                  </a:lnTo>
                  <a:lnTo>
                    <a:pt x="62" y="79"/>
                  </a:lnTo>
                  <a:lnTo>
                    <a:pt x="60" y="81"/>
                  </a:lnTo>
                  <a:lnTo>
                    <a:pt x="58" y="81"/>
                  </a:lnTo>
                  <a:lnTo>
                    <a:pt x="58" y="81"/>
                  </a:lnTo>
                  <a:lnTo>
                    <a:pt x="57" y="83"/>
                  </a:lnTo>
                  <a:lnTo>
                    <a:pt x="57" y="83"/>
                  </a:lnTo>
                  <a:lnTo>
                    <a:pt x="55" y="83"/>
                  </a:lnTo>
                  <a:lnTo>
                    <a:pt x="53" y="85"/>
                  </a:lnTo>
                  <a:lnTo>
                    <a:pt x="51" y="85"/>
                  </a:lnTo>
                  <a:lnTo>
                    <a:pt x="51" y="85"/>
                  </a:lnTo>
                  <a:lnTo>
                    <a:pt x="49" y="85"/>
                  </a:lnTo>
                  <a:lnTo>
                    <a:pt x="48" y="86"/>
                  </a:lnTo>
                  <a:lnTo>
                    <a:pt x="44" y="86"/>
                  </a:lnTo>
                  <a:lnTo>
                    <a:pt x="42" y="86"/>
                  </a:lnTo>
                  <a:lnTo>
                    <a:pt x="39" y="86"/>
                  </a:lnTo>
                  <a:lnTo>
                    <a:pt x="35" y="88"/>
                  </a:lnTo>
                  <a:lnTo>
                    <a:pt x="30" y="88"/>
                  </a:lnTo>
                  <a:lnTo>
                    <a:pt x="30" y="88"/>
                  </a:lnTo>
                  <a:lnTo>
                    <a:pt x="25" y="88"/>
                  </a:lnTo>
                  <a:lnTo>
                    <a:pt x="25" y="88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3" y="88"/>
                  </a:lnTo>
                  <a:lnTo>
                    <a:pt x="13" y="88"/>
                  </a:lnTo>
                  <a:lnTo>
                    <a:pt x="11" y="88"/>
                  </a:lnTo>
                  <a:lnTo>
                    <a:pt x="11" y="88"/>
                  </a:lnTo>
                  <a:lnTo>
                    <a:pt x="9" y="88"/>
                  </a:lnTo>
                  <a:lnTo>
                    <a:pt x="9" y="88"/>
                  </a:lnTo>
                  <a:lnTo>
                    <a:pt x="7" y="88"/>
                  </a:lnTo>
                  <a:lnTo>
                    <a:pt x="7" y="88"/>
                  </a:lnTo>
                  <a:lnTo>
                    <a:pt x="5" y="88"/>
                  </a:lnTo>
                  <a:lnTo>
                    <a:pt x="4" y="88"/>
                  </a:lnTo>
                  <a:lnTo>
                    <a:pt x="4" y="88"/>
                  </a:lnTo>
                  <a:lnTo>
                    <a:pt x="4" y="90"/>
                  </a:lnTo>
                  <a:lnTo>
                    <a:pt x="2" y="90"/>
                  </a:lnTo>
                  <a:lnTo>
                    <a:pt x="2" y="90"/>
                  </a:lnTo>
                  <a:lnTo>
                    <a:pt x="0" y="90"/>
                  </a:lnTo>
                  <a:lnTo>
                    <a:pt x="2" y="90"/>
                  </a:lnTo>
                  <a:lnTo>
                    <a:pt x="2" y="88"/>
                  </a:lnTo>
                  <a:lnTo>
                    <a:pt x="2" y="88"/>
                  </a:lnTo>
                  <a:lnTo>
                    <a:pt x="2" y="88"/>
                  </a:lnTo>
                  <a:lnTo>
                    <a:pt x="2" y="86"/>
                  </a:lnTo>
                  <a:lnTo>
                    <a:pt x="2" y="86"/>
                  </a:lnTo>
                  <a:lnTo>
                    <a:pt x="2" y="85"/>
                  </a:lnTo>
                  <a:lnTo>
                    <a:pt x="4" y="85"/>
                  </a:lnTo>
                  <a:lnTo>
                    <a:pt x="4" y="85"/>
                  </a:lnTo>
                  <a:lnTo>
                    <a:pt x="4" y="83"/>
                  </a:lnTo>
                  <a:lnTo>
                    <a:pt x="4" y="83"/>
                  </a:lnTo>
                  <a:lnTo>
                    <a:pt x="4" y="81"/>
                  </a:lnTo>
                  <a:lnTo>
                    <a:pt x="4" y="81"/>
                  </a:lnTo>
                  <a:lnTo>
                    <a:pt x="4" y="77"/>
                  </a:lnTo>
                  <a:lnTo>
                    <a:pt x="4" y="77"/>
                  </a:lnTo>
                  <a:lnTo>
                    <a:pt x="4" y="76"/>
                  </a:lnTo>
                  <a:lnTo>
                    <a:pt x="4" y="76"/>
                  </a:lnTo>
                  <a:lnTo>
                    <a:pt x="2" y="65"/>
                  </a:lnTo>
                  <a:lnTo>
                    <a:pt x="2" y="65"/>
                  </a:lnTo>
                  <a:lnTo>
                    <a:pt x="2" y="60"/>
                  </a:lnTo>
                  <a:lnTo>
                    <a:pt x="2" y="55"/>
                  </a:lnTo>
                  <a:lnTo>
                    <a:pt x="2" y="53"/>
                  </a:lnTo>
                  <a:lnTo>
                    <a:pt x="2" y="49"/>
                  </a:lnTo>
                  <a:lnTo>
                    <a:pt x="2" y="48"/>
                  </a:lnTo>
                  <a:lnTo>
                    <a:pt x="2" y="44"/>
                  </a:lnTo>
                  <a:lnTo>
                    <a:pt x="4" y="42"/>
                  </a:lnTo>
                  <a:lnTo>
                    <a:pt x="4" y="40"/>
                  </a:lnTo>
                  <a:lnTo>
                    <a:pt x="4" y="39"/>
                  </a:lnTo>
                  <a:lnTo>
                    <a:pt x="4" y="39"/>
                  </a:lnTo>
                  <a:lnTo>
                    <a:pt x="4" y="37"/>
                  </a:lnTo>
                  <a:lnTo>
                    <a:pt x="5" y="35"/>
                  </a:lnTo>
                  <a:lnTo>
                    <a:pt x="5" y="35"/>
                  </a:lnTo>
                  <a:lnTo>
                    <a:pt x="5" y="33"/>
                  </a:lnTo>
                  <a:lnTo>
                    <a:pt x="7" y="32"/>
                  </a:lnTo>
                  <a:lnTo>
                    <a:pt x="7" y="32"/>
                  </a:lnTo>
                  <a:lnTo>
                    <a:pt x="7" y="30"/>
                  </a:lnTo>
                  <a:lnTo>
                    <a:pt x="9" y="28"/>
                  </a:lnTo>
                  <a:lnTo>
                    <a:pt x="9" y="28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13" y="25"/>
                  </a:lnTo>
                  <a:lnTo>
                    <a:pt x="14" y="25"/>
                  </a:lnTo>
                  <a:lnTo>
                    <a:pt x="14" y="23"/>
                  </a:lnTo>
                  <a:lnTo>
                    <a:pt x="16" y="23"/>
                  </a:lnTo>
                  <a:lnTo>
                    <a:pt x="18" y="21"/>
                  </a:lnTo>
                  <a:lnTo>
                    <a:pt x="20" y="21"/>
                  </a:lnTo>
                  <a:lnTo>
                    <a:pt x="21" y="19"/>
                  </a:lnTo>
                  <a:lnTo>
                    <a:pt x="21" y="19"/>
                  </a:lnTo>
                  <a:lnTo>
                    <a:pt x="21" y="19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25" y="19"/>
                  </a:lnTo>
                  <a:lnTo>
                    <a:pt x="25" y="19"/>
                  </a:lnTo>
                  <a:lnTo>
                    <a:pt x="27" y="18"/>
                  </a:lnTo>
                  <a:lnTo>
                    <a:pt x="27" y="18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42" y="14"/>
                  </a:lnTo>
                  <a:lnTo>
                    <a:pt x="42" y="14"/>
                  </a:lnTo>
                  <a:lnTo>
                    <a:pt x="51" y="12"/>
                  </a:lnTo>
                  <a:lnTo>
                    <a:pt x="51" y="12"/>
                  </a:lnTo>
                  <a:lnTo>
                    <a:pt x="57" y="12"/>
                  </a:lnTo>
                  <a:lnTo>
                    <a:pt x="57" y="12"/>
                  </a:lnTo>
                  <a:lnTo>
                    <a:pt x="60" y="11"/>
                  </a:lnTo>
                  <a:lnTo>
                    <a:pt x="65" y="9"/>
                  </a:lnTo>
                  <a:lnTo>
                    <a:pt x="71" y="9"/>
                  </a:lnTo>
                  <a:lnTo>
                    <a:pt x="72" y="7"/>
                  </a:lnTo>
                  <a:lnTo>
                    <a:pt x="76" y="7"/>
                  </a:lnTo>
                  <a:lnTo>
                    <a:pt x="78" y="5"/>
                  </a:lnTo>
                  <a:lnTo>
                    <a:pt x="79" y="4"/>
                  </a:lnTo>
                  <a:lnTo>
                    <a:pt x="81" y="4"/>
                  </a:lnTo>
                  <a:lnTo>
                    <a:pt x="85" y="2"/>
                  </a:lnTo>
                  <a:lnTo>
                    <a:pt x="86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2" name="Freeform 429"/>
            <p:cNvSpPr>
              <a:spLocks/>
            </p:cNvSpPr>
            <p:nvPr/>
          </p:nvSpPr>
          <p:spPr bwMode="auto">
            <a:xfrm>
              <a:off x="7702551" y="6564312"/>
              <a:ext cx="73025" cy="69850"/>
            </a:xfrm>
            <a:custGeom>
              <a:avLst/>
              <a:gdLst/>
              <a:ahLst/>
              <a:cxnLst>
                <a:cxn ang="0">
                  <a:pos x="88" y="84"/>
                </a:cxn>
                <a:cxn ang="0">
                  <a:pos x="81" y="81"/>
                </a:cxn>
                <a:cxn ang="0">
                  <a:pos x="76" y="79"/>
                </a:cxn>
                <a:cxn ang="0">
                  <a:pos x="66" y="76"/>
                </a:cxn>
                <a:cxn ang="0">
                  <a:pos x="57" y="74"/>
                </a:cxn>
                <a:cxn ang="0">
                  <a:pos x="48" y="74"/>
                </a:cxn>
                <a:cxn ang="0">
                  <a:pos x="36" y="72"/>
                </a:cxn>
                <a:cxn ang="0">
                  <a:pos x="32" y="70"/>
                </a:cxn>
                <a:cxn ang="0">
                  <a:pos x="27" y="70"/>
                </a:cxn>
                <a:cxn ang="0">
                  <a:pos x="25" y="69"/>
                </a:cxn>
                <a:cxn ang="0">
                  <a:pos x="20" y="67"/>
                </a:cxn>
                <a:cxn ang="0">
                  <a:pos x="16" y="65"/>
                </a:cxn>
                <a:cxn ang="0">
                  <a:pos x="13" y="62"/>
                </a:cxn>
                <a:cxn ang="0">
                  <a:pos x="11" y="58"/>
                </a:cxn>
                <a:cxn ang="0">
                  <a:pos x="9" y="54"/>
                </a:cxn>
                <a:cxn ang="0">
                  <a:pos x="7" y="51"/>
                </a:cxn>
                <a:cxn ang="0">
                  <a:pos x="6" y="47"/>
                </a:cxn>
                <a:cxn ang="0">
                  <a:pos x="4" y="40"/>
                </a:cxn>
                <a:cxn ang="0">
                  <a:pos x="4" y="30"/>
                </a:cxn>
                <a:cxn ang="0">
                  <a:pos x="4" y="25"/>
                </a:cxn>
                <a:cxn ang="0">
                  <a:pos x="4" y="12"/>
                </a:cxn>
                <a:cxn ang="0">
                  <a:pos x="4" y="9"/>
                </a:cxn>
                <a:cxn ang="0">
                  <a:pos x="4" y="5"/>
                </a:cxn>
                <a:cxn ang="0">
                  <a:pos x="2" y="3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4" y="0"/>
                </a:cxn>
                <a:cxn ang="0">
                  <a:pos x="6" y="2"/>
                </a:cxn>
                <a:cxn ang="0">
                  <a:pos x="9" y="2"/>
                </a:cxn>
                <a:cxn ang="0">
                  <a:pos x="11" y="2"/>
                </a:cxn>
                <a:cxn ang="0">
                  <a:pos x="16" y="2"/>
                </a:cxn>
                <a:cxn ang="0">
                  <a:pos x="25" y="0"/>
                </a:cxn>
                <a:cxn ang="0">
                  <a:pos x="39" y="0"/>
                </a:cxn>
                <a:cxn ang="0">
                  <a:pos x="46" y="0"/>
                </a:cxn>
                <a:cxn ang="0">
                  <a:pos x="51" y="2"/>
                </a:cxn>
                <a:cxn ang="0">
                  <a:pos x="55" y="3"/>
                </a:cxn>
                <a:cxn ang="0">
                  <a:pos x="59" y="5"/>
                </a:cxn>
                <a:cxn ang="0">
                  <a:pos x="62" y="7"/>
                </a:cxn>
                <a:cxn ang="0">
                  <a:pos x="66" y="10"/>
                </a:cxn>
                <a:cxn ang="0">
                  <a:pos x="67" y="14"/>
                </a:cxn>
                <a:cxn ang="0">
                  <a:pos x="71" y="17"/>
                </a:cxn>
                <a:cxn ang="0">
                  <a:pos x="73" y="21"/>
                </a:cxn>
                <a:cxn ang="0">
                  <a:pos x="73" y="23"/>
                </a:cxn>
                <a:cxn ang="0">
                  <a:pos x="74" y="25"/>
                </a:cxn>
                <a:cxn ang="0">
                  <a:pos x="74" y="32"/>
                </a:cxn>
                <a:cxn ang="0">
                  <a:pos x="76" y="40"/>
                </a:cxn>
                <a:cxn ang="0">
                  <a:pos x="80" y="54"/>
                </a:cxn>
                <a:cxn ang="0">
                  <a:pos x="81" y="63"/>
                </a:cxn>
                <a:cxn ang="0">
                  <a:pos x="85" y="74"/>
                </a:cxn>
                <a:cxn ang="0">
                  <a:pos x="88" y="81"/>
                </a:cxn>
                <a:cxn ang="0">
                  <a:pos x="92" y="86"/>
                </a:cxn>
              </a:cxnLst>
              <a:rect l="0" t="0" r="r" b="b"/>
              <a:pathLst>
                <a:path w="92" h="86">
                  <a:moveTo>
                    <a:pt x="92" y="86"/>
                  </a:moveTo>
                  <a:lnTo>
                    <a:pt x="90" y="84"/>
                  </a:lnTo>
                  <a:lnTo>
                    <a:pt x="88" y="84"/>
                  </a:lnTo>
                  <a:lnTo>
                    <a:pt x="87" y="83"/>
                  </a:lnTo>
                  <a:lnTo>
                    <a:pt x="85" y="83"/>
                  </a:lnTo>
                  <a:lnTo>
                    <a:pt x="81" y="81"/>
                  </a:lnTo>
                  <a:lnTo>
                    <a:pt x="80" y="81"/>
                  </a:lnTo>
                  <a:lnTo>
                    <a:pt x="78" y="79"/>
                  </a:lnTo>
                  <a:lnTo>
                    <a:pt x="76" y="79"/>
                  </a:lnTo>
                  <a:lnTo>
                    <a:pt x="76" y="79"/>
                  </a:lnTo>
                  <a:lnTo>
                    <a:pt x="71" y="77"/>
                  </a:lnTo>
                  <a:lnTo>
                    <a:pt x="66" y="76"/>
                  </a:lnTo>
                  <a:lnTo>
                    <a:pt x="62" y="76"/>
                  </a:lnTo>
                  <a:lnTo>
                    <a:pt x="62" y="76"/>
                  </a:lnTo>
                  <a:lnTo>
                    <a:pt x="57" y="74"/>
                  </a:lnTo>
                  <a:lnTo>
                    <a:pt x="57" y="74"/>
                  </a:lnTo>
                  <a:lnTo>
                    <a:pt x="48" y="74"/>
                  </a:lnTo>
                  <a:lnTo>
                    <a:pt x="48" y="74"/>
                  </a:lnTo>
                  <a:lnTo>
                    <a:pt x="39" y="72"/>
                  </a:lnTo>
                  <a:lnTo>
                    <a:pt x="39" y="72"/>
                  </a:lnTo>
                  <a:lnTo>
                    <a:pt x="36" y="72"/>
                  </a:lnTo>
                  <a:lnTo>
                    <a:pt x="36" y="72"/>
                  </a:lnTo>
                  <a:lnTo>
                    <a:pt x="32" y="70"/>
                  </a:lnTo>
                  <a:lnTo>
                    <a:pt x="32" y="70"/>
                  </a:lnTo>
                  <a:lnTo>
                    <a:pt x="29" y="70"/>
                  </a:lnTo>
                  <a:lnTo>
                    <a:pt x="29" y="70"/>
                  </a:lnTo>
                  <a:lnTo>
                    <a:pt x="27" y="70"/>
                  </a:lnTo>
                  <a:lnTo>
                    <a:pt x="27" y="70"/>
                  </a:lnTo>
                  <a:lnTo>
                    <a:pt x="27" y="70"/>
                  </a:lnTo>
                  <a:lnTo>
                    <a:pt x="25" y="69"/>
                  </a:lnTo>
                  <a:lnTo>
                    <a:pt x="23" y="69"/>
                  </a:lnTo>
                  <a:lnTo>
                    <a:pt x="22" y="67"/>
                  </a:lnTo>
                  <a:lnTo>
                    <a:pt x="20" y="67"/>
                  </a:lnTo>
                  <a:lnTo>
                    <a:pt x="20" y="67"/>
                  </a:lnTo>
                  <a:lnTo>
                    <a:pt x="18" y="65"/>
                  </a:lnTo>
                  <a:lnTo>
                    <a:pt x="16" y="65"/>
                  </a:lnTo>
                  <a:lnTo>
                    <a:pt x="16" y="63"/>
                  </a:lnTo>
                  <a:lnTo>
                    <a:pt x="15" y="63"/>
                  </a:lnTo>
                  <a:lnTo>
                    <a:pt x="13" y="62"/>
                  </a:lnTo>
                  <a:lnTo>
                    <a:pt x="13" y="60"/>
                  </a:lnTo>
                  <a:lnTo>
                    <a:pt x="11" y="60"/>
                  </a:lnTo>
                  <a:lnTo>
                    <a:pt x="11" y="58"/>
                  </a:lnTo>
                  <a:lnTo>
                    <a:pt x="11" y="58"/>
                  </a:lnTo>
                  <a:lnTo>
                    <a:pt x="9" y="56"/>
                  </a:lnTo>
                  <a:lnTo>
                    <a:pt x="9" y="54"/>
                  </a:lnTo>
                  <a:lnTo>
                    <a:pt x="7" y="54"/>
                  </a:lnTo>
                  <a:lnTo>
                    <a:pt x="7" y="53"/>
                  </a:lnTo>
                  <a:lnTo>
                    <a:pt x="7" y="51"/>
                  </a:lnTo>
                  <a:lnTo>
                    <a:pt x="7" y="51"/>
                  </a:lnTo>
                  <a:lnTo>
                    <a:pt x="6" y="49"/>
                  </a:lnTo>
                  <a:lnTo>
                    <a:pt x="6" y="47"/>
                  </a:lnTo>
                  <a:lnTo>
                    <a:pt x="6" y="46"/>
                  </a:lnTo>
                  <a:lnTo>
                    <a:pt x="4" y="42"/>
                  </a:lnTo>
                  <a:lnTo>
                    <a:pt x="4" y="40"/>
                  </a:lnTo>
                  <a:lnTo>
                    <a:pt x="4" y="37"/>
                  </a:lnTo>
                  <a:lnTo>
                    <a:pt x="4" y="35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4" y="25"/>
                  </a:lnTo>
                  <a:lnTo>
                    <a:pt x="4" y="25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9"/>
                  </a:lnTo>
                  <a:lnTo>
                    <a:pt x="4" y="9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5"/>
                  </a:lnTo>
                  <a:lnTo>
                    <a:pt x="4" y="5"/>
                  </a:lnTo>
                  <a:lnTo>
                    <a:pt x="2" y="3"/>
                  </a:lnTo>
                  <a:lnTo>
                    <a:pt x="2" y="3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6" y="2"/>
                  </a:lnTo>
                  <a:lnTo>
                    <a:pt x="6" y="2"/>
                  </a:lnTo>
                  <a:lnTo>
                    <a:pt x="7" y="2"/>
                  </a:lnTo>
                  <a:lnTo>
                    <a:pt x="7" y="2"/>
                  </a:lnTo>
                  <a:lnTo>
                    <a:pt x="9" y="2"/>
                  </a:lnTo>
                  <a:lnTo>
                    <a:pt x="9" y="2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39" y="0"/>
                  </a:lnTo>
                  <a:lnTo>
                    <a:pt x="41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50" y="2"/>
                  </a:lnTo>
                  <a:lnTo>
                    <a:pt x="50" y="2"/>
                  </a:lnTo>
                  <a:lnTo>
                    <a:pt x="51" y="2"/>
                  </a:lnTo>
                  <a:lnTo>
                    <a:pt x="53" y="2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7" y="3"/>
                  </a:lnTo>
                  <a:lnTo>
                    <a:pt x="59" y="3"/>
                  </a:lnTo>
                  <a:lnTo>
                    <a:pt x="59" y="5"/>
                  </a:lnTo>
                  <a:lnTo>
                    <a:pt x="60" y="5"/>
                  </a:lnTo>
                  <a:lnTo>
                    <a:pt x="62" y="7"/>
                  </a:lnTo>
                  <a:lnTo>
                    <a:pt x="62" y="7"/>
                  </a:lnTo>
                  <a:lnTo>
                    <a:pt x="64" y="9"/>
                  </a:lnTo>
                  <a:lnTo>
                    <a:pt x="64" y="9"/>
                  </a:lnTo>
                  <a:lnTo>
                    <a:pt x="66" y="10"/>
                  </a:lnTo>
                  <a:lnTo>
                    <a:pt x="66" y="10"/>
                  </a:lnTo>
                  <a:lnTo>
                    <a:pt x="67" y="12"/>
                  </a:lnTo>
                  <a:lnTo>
                    <a:pt x="67" y="14"/>
                  </a:lnTo>
                  <a:lnTo>
                    <a:pt x="69" y="14"/>
                  </a:lnTo>
                  <a:lnTo>
                    <a:pt x="69" y="16"/>
                  </a:lnTo>
                  <a:lnTo>
                    <a:pt x="71" y="17"/>
                  </a:lnTo>
                  <a:lnTo>
                    <a:pt x="71" y="19"/>
                  </a:lnTo>
                  <a:lnTo>
                    <a:pt x="73" y="21"/>
                  </a:lnTo>
                  <a:lnTo>
                    <a:pt x="73" y="21"/>
                  </a:lnTo>
                  <a:lnTo>
                    <a:pt x="73" y="21"/>
                  </a:lnTo>
                  <a:lnTo>
                    <a:pt x="73" y="21"/>
                  </a:lnTo>
                  <a:lnTo>
                    <a:pt x="73" y="23"/>
                  </a:lnTo>
                  <a:lnTo>
                    <a:pt x="73" y="23"/>
                  </a:lnTo>
                  <a:lnTo>
                    <a:pt x="74" y="25"/>
                  </a:lnTo>
                  <a:lnTo>
                    <a:pt x="74" y="25"/>
                  </a:lnTo>
                  <a:lnTo>
                    <a:pt x="74" y="28"/>
                  </a:lnTo>
                  <a:lnTo>
                    <a:pt x="74" y="28"/>
                  </a:lnTo>
                  <a:lnTo>
                    <a:pt x="74" y="32"/>
                  </a:lnTo>
                  <a:lnTo>
                    <a:pt x="74" y="32"/>
                  </a:lnTo>
                  <a:lnTo>
                    <a:pt x="76" y="40"/>
                  </a:lnTo>
                  <a:lnTo>
                    <a:pt x="76" y="40"/>
                  </a:lnTo>
                  <a:lnTo>
                    <a:pt x="78" y="49"/>
                  </a:lnTo>
                  <a:lnTo>
                    <a:pt x="78" y="49"/>
                  </a:lnTo>
                  <a:lnTo>
                    <a:pt x="80" y="54"/>
                  </a:lnTo>
                  <a:lnTo>
                    <a:pt x="80" y="54"/>
                  </a:lnTo>
                  <a:lnTo>
                    <a:pt x="80" y="60"/>
                  </a:lnTo>
                  <a:lnTo>
                    <a:pt x="81" y="63"/>
                  </a:lnTo>
                  <a:lnTo>
                    <a:pt x="83" y="69"/>
                  </a:lnTo>
                  <a:lnTo>
                    <a:pt x="85" y="70"/>
                  </a:lnTo>
                  <a:lnTo>
                    <a:pt x="85" y="74"/>
                  </a:lnTo>
                  <a:lnTo>
                    <a:pt x="87" y="76"/>
                  </a:lnTo>
                  <a:lnTo>
                    <a:pt x="87" y="77"/>
                  </a:lnTo>
                  <a:lnTo>
                    <a:pt x="88" y="81"/>
                  </a:lnTo>
                  <a:lnTo>
                    <a:pt x="88" y="83"/>
                  </a:lnTo>
                  <a:lnTo>
                    <a:pt x="90" y="84"/>
                  </a:lnTo>
                  <a:lnTo>
                    <a:pt x="92" y="86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3" name="Freeform 430"/>
            <p:cNvSpPr>
              <a:spLocks/>
            </p:cNvSpPr>
            <p:nvPr/>
          </p:nvSpPr>
          <p:spPr bwMode="auto">
            <a:xfrm>
              <a:off x="3078163" y="6564312"/>
              <a:ext cx="68263" cy="69850"/>
            </a:xfrm>
            <a:custGeom>
              <a:avLst/>
              <a:gdLst/>
              <a:ahLst/>
              <a:cxnLst>
                <a:cxn ang="0">
                  <a:pos x="1" y="86"/>
                </a:cxn>
                <a:cxn ang="0">
                  <a:pos x="3" y="81"/>
                </a:cxn>
                <a:cxn ang="0">
                  <a:pos x="7" y="74"/>
                </a:cxn>
                <a:cxn ang="0">
                  <a:pos x="8" y="64"/>
                </a:cxn>
                <a:cxn ang="0">
                  <a:pos x="10" y="55"/>
                </a:cxn>
                <a:cxn ang="0">
                  <a:pos x="12" y="46"/>
                </a:cxn>
                <a:cxn ang="0">
                  <a:pos x="14" y="34"/>
                </a:cxn>
                <a:cxn ang="0">
                  <a:pos x="14" y="30"/>
                </a:cxn>
                <a:cxn ang="0">
                  <a:pos x="15" y="27"/>
                </a:cxn>
                <a:cxn ang="0">
                  <a:pos x="15" y="23"/>
                </a:cxn>
                <a:cxn ang="0">
                  <a:pos x="19" y="19"/>
                </a:cxn>
                <a:cxn ang="0">
                  <a:pos x="21" y="14"/>
                </a:cxn>
                <a:cxn ang="0">
                  <a:pos x="24" y="12"/>
                </a:cxn>
                <a:cxn ang="0">
                  <a:pos x="26" y="9"/>
                </a:cxn>
                <a:cxn ang="0">
                  <a:pos x="29" y="7"/>
                </a:cxn>
                <a:cxn ang="0">
                  <a:pos x="33" y="5"/>
                </a:cxn>
                <a:cxn ang="0">
                  <a:pos x="37" y="4"/>
                </a:cxn>
                <a:cxn ang="0">
                  <a:pos x="45" y="2"/>
                </a:cxn>
                <a:cxn ang="0">
                  <a:pos x="56" y="2"/>
                </a:cxn>
                <a:cxn ang="0">
                  <a:pos x="61" y="2"/>
                </a:cxn>
                <a:cxn ang="0">
                  <a:pos x="74" y="2"/>
                </a:cxn>
                <a:cxn ang="0">
                  <a:pos x="75" y="2"/>
                </a:cxn>
                <a:cxn ang="0">
                  <a:pos x="79" y="2"/>
                </a:cxn>
                <a:cxn ang="0">
                  <a:pos x="82" y="2"/>
                </a:cxn>
                <a:cxn ang="0">
                  <a:pos x="84" y="0"/>
                </a:cxn>
                <a:cxn ang="0">
                  <a:pos x="86" y="0"/>
                </a:cxn>
                <a:cxn ang="0">
                  <a:pos x="84" y="2"/>
                </a:cxn>
                <a:cxn ang="0">
                  <a:pos x="84" y="5"/>
                </a:cxn>
                <a:cxn ang="0">
                  <a:pos x="84" y="7"/>
                </a:cxn>
                <a:cxn ang="0">
                  <a:pos x="84" y="9"/>
                </a:cxn>
                <a:cxn ang="0">
                  <a:pos x="84" y="14"/>
                </a:cxn>
                <a:cxn ang="0">
                  <a:pos x="84" y="23"/>
                </a:cxn>
                <a:cxn ang="0">
                  <a:pos x="84" y="37"/>
                </a:cxn>
                <a:cxn ang="0">
                  <a:pos x="84" y="44"/>
                </a:cxn>
                <a:cxn ang="0">
                  <a:pos x="82" y="49"/>
                </a:cxn>
                <a:cxn ang="0">
                  <a:pos x="82" y="55"/>
                </a:cxn>
                <a:cxn ang="0">
                  <a:pos x="81" y="56"/>
                </a:cxn>
                <a:cxn ang="0">
                  <a:pos x="77" y="60"/>
                </a:cxn>
                <a:cxn ang="0">
                  <a:pos x="75" y="64"/>
                </a:cxn>
                <a:cxn ang="0">
                  <a:pos x="72" y="67"/>
                </a:cxn>
                <a:cxn ang="0">
                  <a:pos x="68" y="69"/>
                </a:cxn>
                <a:cxn ang="0">
                  <a:pos x="65" y="71"/>
                </a:cxn>
                <a:cxn ang="0">
                  <a:pos x="63" y="71"/>
                </a:cxn>
                <a:cxn ang="0">
                  <a:pos x="59" y="72"/>
                </a:cxn>
                <a:cxn ang="0">
                  <a:pos x="52" y="72"/>
                </a:cxn>
                <a:cxn ang="0">
                  <a:pos x="45" y="74"/>
                </a:cxn>
                <a:cxn ang="0">
                  <a:pos x="31" y="78"/>
                </a:cxn>
                <a:cxn ang="0">
                  <a:pos x="21" y="79"/>
                </a:cxn>
                <a:cxn ang="0">
                  <a:pos x="12" y="83"/>
                </a:cxn>
                <a:cxn ang="0">
                  <a:pos x="5" y="86"/>
                </a:cxn>
                <a:cxn ang="0">
                  <a:pos x="0" y="90"/>
                </a:cxn>
              </a:cxnLst>
              <a:rect l="0" t="0" r="r" b="b"/>
              <a:pathLst>
                <a:path w="86" h="90">
                  <a:moveTo>
                    <a:pt x="0" y="90"/>
                  </a:moveTo>
                  <a:lnTo>
                    <a:pt x="0" y="88"/>
                  </a:lnTo>
                  <a:lnTo>
                    <a:pt x="1" y="86"/>
                  </a:lnTo>
                  <a:lnTo>
                    <a:pt x="1" y="85"/>
                  </a:lnTo>
                  <a:lnTo>
                    <a:pt x="3" y="83"/>
                  </a:lnTo>
                  <a:lnTo>
                    <a:pt x="3" y="81"/>
                  </a:lnTo>
                  <a:lnTo>
                    <a:pt x="5" y="78"/>
                  </a:lnTo>
                  <a:lnTo>
                    <a:pt x="5" y="76"/>
                  </a:lnTo>
                  <a:lnTo>
                    <a:pt x="7" y="74"/>
                  </a:lnTo>
                  <a:lnTo>
                    <a:pt x="7" y="74"/>
                  </a:lnTo>
                  <a:lnTo>
                    <a:pt x="8" y="69"/>
                  </a:lnTo>
                  <a:lnTo>
                    <a:pt x="8" y="64"/>
                  </a:lnTo>
                  <a:lnTo>
                    <a:pt x="10" y="60"/>
                  </a:lnTo>
                  <a:lnTo>
                    <a:pt x="10" y="60"/>
                  </a:lnTo>
                  <a:lnTo>
                    <a:pt x="10" y="55"/>
                  </a:lnTo>
                  <a:lnTo>
                    <a:pt x="10" y="55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4" y="37"/>
                  </a:lnTo>
                  <a:lnTo>
                    <a:pt x="14" y="37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14" y="30"/>
                  </a:lnTo>
                  <a:lnTo>
                    <a:pt x="14" y="30"/>
                  </a:lnTo>
                  <a:lnTo>
                    <a:pt x="15" y="27"/>
                  </a:lnTo>
                  <a:lnTo>
                    <a:pt x="15" y="27"/>
                  </a:lnTo>
                  <a:lnTo>
                    <a:pt x="15" y="27"/>
                  </a:lnTo>
                  <a:lnTo>
                    <a:pt x="15" y="27"/>
                  </a:lnTo>
                  <a:lnTo>
                    <a:pt x="15" y="25"/>
                  </a:lnTo>
                  <a:lnTo>
                    <a:pt x="15" y="23"/>
                  </a:lnTo>
                  <a:lnTo>
                    <a:pt x="17" y="21"/>
                  </a:lnTo>
                  <a:lnTo>
                    <a:pt x="17" y="19"/>
                  </a:lnTo>
                  <a:lnTo>
                    <a:pt x="19" y="19"/>
                  </a:lnTo>
                  <a:lnTo>
                    <a:pt x="19" y="18"/>
                  </a:lnTo>
                  <a:lnTo>
                    <a:pt x="19" y="16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22" y="12"/>
                  </a:lnTo>
                  <a:lnTo>
                    <a:pt x="24" y="12"/>
                  </a:lnTo>
                  <a:lnTo>
                    <a:pt x="24" y="11"/>
                  </a:lnTo>
                  <a:lnTo>
                    <a:pt x="26" y="11"/>
                  </a:lnTo>
                  <a:lnTo>
                    <a:pt x="26" y="9"/>
                  </a:lnTo>
                  <a:lnTo>
                    <a:pt x="28" y="9"/>
                  </a:lnTo>
                  <a:lnTo>
                    <a:pt x="29" y="7"/>
                  </a:lnTo>
                  <a:lnTo>
                    <a:pt x="29" y="7"/>
                  </a:lnTo>
                  <a:lnTo>
                    <a:pt x="31" y="7"/>
                  </a:lnTo>
                  <a:lnTo>
                    <a:pt x="33" y="5"/>
                  </a:lnTo>
                  <a:lnTo>
                    <a:pt x="33" y="5"/>
                  </a:lnTo>
                  <a:lnTo>
                    <a:pt x="35" y="5"/>
                  </a:lnTo>
                  <a:lnTo>
                    <a:pt x="37" y="5"/>
                  </a:lnTo>
                  <a:lnTo>
                    <a:pt x="37" y="4"/>
                  </a:lnTo>
                  <a:lnTo>
                    <a:pt x="40" y="4"/>
                  </a:lnTo>
                  <a:lnTo>
                    <a:pt x="42" y="4"/>
                  </a:lnTo>
                  <a:lnTo>
                    <a:pt x="45" y="2"/>
                  </a:lnTo>
                  <a:lnTo>
                    <a:pt x="47" y="2"/>
                  </a:lnTo>
                  <a:lnTo>
                    <a:pt x="51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72" y="2"/>
                  </a:lnTo>
                  <a:lnTo>
                    <a:pt x="72" y="2"/>
                  </a:lnTo>
                  <a:lnTo>
                    <a:pt x="74" y="2"/>
                  </a:lnTo>
                  <a:lnTo>
                    <a:pt x="74" y="2"/>
                  </a:lnTo>
                  <a:lnTo>
                    <a:pt x="75" y="2"/>
                  </a:lnTo>
                  <a:lnTo>
                    <a:pt x="75" y="2"/>
                  </a:lnTo>
                  <a:lnTo>
                    <a:pt x="77" y="2"/>
                  </a:lnTo>
                  <a:lnTo>
                    <a:pt x="77" y="2"/>
                  </a:lnTo>
                  <a:lnTo>
                    <a:pt x="79" y="2"/>
                  </a:lnTo>
                  <a:lnTo>
                    <a:pt x="79" y="2"/>
                  </a:lnTo>
                  <a:lnTo>
                    <a:pt x="81" y="2"/>
                  </a:lnTo>
                  <a:lnTo>
                    <a:pt x="82" y="2"/>
                  </a:lnTo>
                  <a:lnTo>
                    <a:pt x="82" y="0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84" y="2"/>
                  </a:lnTo>
                  <a:lnTo>
                    <a:pt x="84" y="2"/>
                  </a:lnTo>
                  <a:lnTo>
                    <a:pt x="84" y="4"/>
                  </a:lnTo>
                  <a:lnTo>
                    <a:pt x="84" y="4"/>
                  </a:lnTo>
                  <a:lnTo>
                    <a:pt x="84" y="5"/>
                  </a:lnTo>
                  <a:lnTo>
                    <a:pt x="84" y="5"/>
                  </a:lnTo>
                  <a:lnTo>
                    <a:pt x="84" y="5"/>
                  </a:lnTo>
                  <a:lnTo>
                    <a:pt x="84" y="7"/>
                  </a:lnTo>
                  <a:lnTo>
                    <a:pt x="84" y="7"/>
                  </a:lnTo>
                  <a:lnTo>
                    <a:pt x="84" y="9"/>
                  </a:lnTo>
                  <a:lnTo>
                    <a:pt x="84" y="9"/>
                  </a:lnTo>
                  <a:lnTo>
                    <a:pt x="84" y="12"/>
                  </a:lnTo>
                  <a:lnTo>
                    <a:pt x="84" y="12"/>
                  </a:lnTo>
                  <a:lnTo>
                    <a:pt x="84" y="14"/>
                  </a:lnTo>
                  <a:lnTo>
                    <a:pt x="84" y="14"/>
                  </a:lnTo>
                  <a:lnTo>
                    <a:pt x="84" y="23"/>
                  </a:lnTo>
                  <a:lnTo>
                    <a:pt x="84" y="23"/>
                  </a:lnTo>
                  <a:lnTo>
                    <a:pt x="84" y="28"/>
                  </a:lnTo>
                  <a:lnTo>
                    <a:pt x="86" y="34"/>
                  </a:lnTo>
                  <a:lnTo>
                    <a:pt x="84" y="37"/>
                  </a:lnTo>
                  <a:lnTo>
                    <a:pt x="84" y="39"/>
                  </a:lnTo>
                  <a:lnTo>
                    <a:pt x="84" y="42"/>
                  </a:lnTo>
                  <a:lnTo>
                    <a:pt x="84" y="44"/>
                  </a:lnTo>
                  <a:lnTo>
                    <a:pt x="84" y="48"/>
                  </a:lnTo>
                  <a:lnTo>
                    <a:pt x="84" y="49"/>
                  </a:lnTo>
                  <a:lnTo>
                    <a:pt x="82" y="49"/>
                  </a:lnTo>
                  <a:lnTo>
                    <a:pt x="82" y="51"/>
                  </a:lnTo>
                  <a:lnTo>
                    <a:pt x="82" y="53"/>
                  </a:lnTo>
                  <a:lnTo>
                    <a:pt x="82" y="55"/>
                  </a:lnTo>
                  <a:lnTo>
                    <a:pt x="81" y="55"/>
                  </a:lnTo>
                  <a:lnTo>
                    <a:pt x="81" y="56"/>
                  </a:lnTo>
                  <a:lnTo>
                    <a:pt x="81" y="56"/>
                  </a:lnTo>
                  <a:lnTo>
                    <a:pt x="79" y="58"/>
                  </a:lnTo>
                  <a:lnTo>
                    <a:pt x="79" y="60"/>
                  </a:lnTo>
                  <a:lnTo>
                    <a:pt x="77" y="60"/>
                  </a:lnTo>
                  <a:lnTo>
                    <a:pt x="77" y="62"/>
                  </a:lnTo>
                  <a:lnTo>
                    <a:pt x="75" y="64"/>
                  </a:lnTo>
                  <a:lnTo>
                    <a:pt x="75" y="64"/>
                  </a:lnTo>
                  <a:lnTo>
                    <a:pt x="74" y="65"/>
                  </a:lnTo>
                  <a:lnTo>
                    <a:pt x="74" y="65"/>
                  </a:lnTo>
                  <a:lnTo>
                    <a:pt x="72" y="67"/>
                  </a:lnTo>
                  <a:lnTo>
                    <a:pt x="70" y="67"/>
                  </a:lnTo>
                  <a:lnTo>
                    <a:pt x="68" y="69"/>
                  </a:lnTo>
                  <a:lnTo>
                    <a:pt x="68" y="69"/>
                  </a:lnTo>
                  <a:lnTo>
                    <a:pt x="66" y="69"/>
                  </a:lnTo>
                  <a:lnTo>
                    <a:pt x="65" y="71"/>
                  </a:lnTo>
                  <a:lnTo>
                    <a:pt x="65" y="71"/>
                  </a:lnTo>
                  <a:lnTo>
                    <a:pt x="63" y="71"/>
                  </a:lnTo>
                  <a:lnTo>
                    <a:pt x="63" y="71"/>
                  </a:lnTo>
                  <a:lnTo>
                    <a:pt x="63" y="71"/>
                  </a:lnTo>
                  <a:lnTo>
                    <a:pt x="63" y="71"/>
                  </a:lnTo>
                  <a:lnTo>
                    <a:pt x="59" y="72"/>
                  </a:lnTo>
                  <a:lnTo>
                    <a:pt x="59" y="72"/>
                  </a:lnTo>
                  <a:lnTo>
                    <a:pt x="56" y="72"/>
                  </a:lnTo>
                  <a:lnTo>
                    <a:pt x="56" y="72"/>
                  </a:lnTo>
                  <a:lnTo>
                    <a:pt x="52" y="72"/>
                  </a:lnTo>
                  <a:lnTo>
                    <a:pt x="52" y="72"/>
                  </a:lnTo>
                  <a:lnTo>
                    <a:pt x="45" y="74"/>
                  </a:lnTo>
                  <a:lnTo>
                    <a:pt x="45" y="74"/>
                  </a:lnTo>
                  <a:lnTo>
                    <a:pt x="35" y="76"/>
                  </a:lnTo>
                  <a:lnTo>
                    <a:pt x="35" y="76"/>
                  </a:lnTo>
                  <a:lnTo>
                    <a:pt x="31" y="78"/>
                  </a:lnTo>
                  <a:lnTo>
                    <a:pt x="31" y="78"/>
                  </a:lnTo>
                  <a:lnTo>
                    <a:pt x="26" y="79"/>
                  </a:lnTo>
                  <a:lnTo>
                    <a:pt x="21" y="79"/>
                  </a:lnTo>
                  <a:lnTo>
                    <a:pt x="15" y="81"/>
                  </a:lnTo>
                  <a:lnTo>
                    <a:pt x="14" y="83"/>
                  </a:lnTo>
                  <a:lnTo>
                    <a:pt x="12" y="83"/>
                  </a:lnTo>
                  <a:lnTo>
                    <a:pt x="10" y="85"/>
                  </a:lnTo>
                  <a:lnTo>
                    <a:pt x="7" y="85"/>
                  </a:lnTo>
                  <a:lnTo>
                    <a:pt x="5" y="86"/>
                  </a:lnTo>
                  <a:lnTo>
                    <a:pt x="3" y="88"/>
                  </a:lnTo>
                  <a:lnTo>
                    <a:pt x="1" y="88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4" name="Freeform 431"/>
            <p:cNvSpPr>
              <a:spLocks/>
            </p:cNvSpPr>
            <p:nvPr/>
          </p:nvSpPr>
          <p:spPr bwMode="auto">
            <a:xfrm>
              <a:off x="3146426" y="6369050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7"/>
                </a:cxn>
                <a:cxn ang="0">
                  <a:pos x="40" y="16"/>
                </a:cxn>
                <a:cxn ang="0">
                  <a:pos x="51" y="34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4"/>
                </a:cxn>
                <a:cxn ang="0">
                  <a:pos x="72" y="71"/>
                </a:cxn>
                <a:cxn ang="0">
                  <a:pos x="72" y="76"/>
                </a:cxn>
                <a:cxn ang="0">
                  <a:pos x="72" y="81"/>
                </a:cxn>
                <a:cxn ang="0">
                  <a:pos x="67" y="90"/>
                </a:cxn>
                <a:cxn ang="0">
                  <a:pos x="60" y="99"/>
                </a:cxn>
                <a:cxn ang="0">
                  <a:pos x="46" y="115"/>
                </a:cxn>
                <a:cxn ang="0">
                  <a:pos x="40" y="120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0"/>
                </a:cxn>
                <a:cxn ang="0">
                  <a:pos x="28" y="115"/>
                </a:cxn>
                <a:cxn ang="0">
                  <a:pos x="14" y="101"/>
                </a:cxn>
                <a:cxn ang="0">
                  <a:pos x="7" y="94"/>
                </a:cxn>
                <a:cxn ang="0">
                  <a:pos x="2" y="83"/>
                </a:cxn>
                <a:cxn ang="0">
                  <a:pos x="0" y="78"/>
                </a:cxn>
                <a:cxn ang="0">
                  <a:pos x="0" y="73"/>
                </a:cxn>
                <a:cxn ang="0">
                  <a:pos x="0" y="67"/>
                </a:cxn>
                <a:cxn ang="0">
                  <a:pos x="3" y="60"/>
                </a:cxn>
                <a:cxn ang="0">
                  <a:pos x="3" y="60"/>
                </a:cxn>
                <a:cxn ang="0">
                  <a:pos x="9" y="50"/>
                </a:cxn>
                <a:cxn ang="0">
                  <a:pos x="19" y="36"/>
                </a:cxn>
                <a:cxn ang="0">
                  <a:pos x="28" y="18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7"/>
                  </a:lnTo>
                  <a:lnTo>
                    <a:pt x="40" y="16"/>
                  </a:lnTo>
                  <a:lnTo>
                    <a:pt x="51" y="34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4"/>
                  </a:lnTo>
                  <a:lnTo>
                    <a:pt x="72" y="71"/>
                  </a:lnTo>
                  <a:lnTo>
                    <a:pt x="72" y="76"/>
                  </a:lnTo>
                  <a:lnTo>
                    <a:pt x="72" y="81"/>
                  </a:lnTo>
                  <a:lnTo>
                    <a:pt x="67" y="90"/>
                  </a:lnTo>
                  <a:lnTo>
                    <a:pt x="60" y="99"/>
                  </a:lnTo>
                  <a:lnTo>
                    <a:pt x="46" y="115"/>
                  </a:lnTo>
                  <a:lnTo>
                    <a:pt x="40" y="120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0"/>
                  </a:lnTo>
                  <a:lnTo>
                    <a:pt x="28" y="115"/>
                  </a:lnTo>
                  <a:lnTo>
                    <a:pt x="14" y="101"/>
                  </a:lnTo>
                  <a:lnTo>
                    <a:pt x="7" y="94"/>
                  </a:lnTo>
                  <a:lnTo>
                    <a:pt x="2" y="83"/>
                  </a:lnTo>
                  <a:lnTo>
                    <a:pt x="0" y="78"/>
                  </a:lnTo>
                  <a:lnTo>
                    <a:pt x="0" y="73"/>
                  </a:lnTo>
                  <a:lnTo>
                    <a:pt x="0" y="67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9" y="50"/>
                  </a:lnTo>
                  <a:lnTo>
                    <a:pt x="19" y="36"/>
                  </a:lnTo>
                  <a:lnTo>
                    <a:pt x="28" y="18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5" name="Freeform 432"/>
            <p:cNvSpPr>
              <a:spLocks/>
            </p:cNvSpPr>
            <p:nvPr/>
          </p:nvSpPr>
          <p:spPr bwMode="auto">
            <a:xfrm>
              <a:off x="3146426" y="6248400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8"/>
                </a:cxn>
                <a:cxn ang="0">
                  <a:pos x="51" y="34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1"/>
                </a:cxn>
                <a:cxn ang="0">
                  <a:pos x="72" y="76"/>
                </a:cxn>
                <a:cxn ang="0">
                  <a:pos x="72" y="81"/>
                </a:cxn>
                <a:cxn ang="0">
                  <a:pos x="67" y="92"/>
                </a:cxn>
                <a:cxn ang="0">
                  <a:pos x="60" y="101"/>
                </a:cxn>
                <a:cxn ang="0">
                  <a:pos x="46" y="115"/>
                </a:cxn>
                <a:cxn ang="0">
                  <a:pos x="40" y="122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2"/>
                </a:cxn>
                <a:cxn ang="0">
                  <a:pos x="28" y="115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5"/>
                </a:cxn>
                <a:cxn ang="0">
                  <a:pos x="0" y="79"/>
                </a:cxn>
                <a:cxn ang="0">
                  <a:pos x="0" y="74"/>
                </a:cxn>
                <a:cxn ang="0">
                  <a:pos x="0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5"/>
                </a:cxn>
                <a:cxn ang="0">
                  <a:pos x="28" y="20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8"/>
                  </a:lnTo>
                  <a:lnTo>
                    <a:pt x="51" y="34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1"/>
                  </a:lnTo>
                  <a:lnTo>
                    <a:pt x="72" y="76"/>
                  </a:lnTo>
                  <a:lnTo>
                    <a:pt x="72" y="81"/>
                  </a:lnTo>
                  <a:lnTo>
                    <a:pt x="67" y="92"/>
                  </a:lnTo>
                  <a:lnTo>
                    <a:pt x="60" y="101"/>
                  </a:lnTo>
                  <a:lnTo>
                    <a:pt x="46" y="115"/>
                  </a:lnTo>
                  <a:lnTo>
                    <a:pt x="40" y="122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2"/>
                  </a:lnTo>
                  <a:lnTo>
                    <a:pt x="28" y="115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5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5"/>
                  </a:lnTo>
                  <a:lnTo>
                    <a:pt x="28" y="20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6" name="Freeform 433"/>
            <p:cNvSpPr>
              <a:spLocks/>
            </p:cNvSpPr>
            <p:nvPr/>
          </p:nvSpPr>
          <p:spPr bwMode="auto">
            <a:xfrm>
              <a:off x="3146426" y="6126162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8"/>
                </a:cxn>
                <a:cxn ang="0">
                  <a:pos x="51" y="33"/>
                </a:cxn>
                <a:cxn ang="0">
                  <a:pos x="63" y="49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5"/>
                </a:cxn>
                <a:cxn ang="0">
                  <a:pos x="72" y="70"/>
                </a:cxn>
                <a:cxn ang="0">
                  <a:pos x="72" y="77"/>
                </a:cxn>
                <a:cxn ang="0">
                  <a:pos x="72" y="83"/>
                </a:cxn>
                <a:cxn ang="0">
                  <a:pos x="67" y="92"/>
                </a:cxn>
                <a:cxn ang="0">
                  <a:pos x="60" y="100"/>
                </a:cxn>
                <a:cxn ang="0">
                  <a:pos x="46" y="114"/>
                </a:cxn>
                <a:cxn ang="0">
                  <a:pos x="40" y="121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1"/>
                </a:cxn>
                <a:cxn ang="0">
                  <a:pos x="28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0" y="79"/>
                </a:cxn>
                <a:cxn ang="0">
                  <a:pos x="0" y="74"/>
                </a:cxn>
                <a:cxn ang="0">
                  <a:pos x="0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7"/>
                </a:cxn>
                <a:cxn ang="0">
                  <a:pos x="28" y="19"/>
                </a:cxn>
                <a:cxn ang="0">
                  <a:pos x="33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8"/>
                  </a:lnTo>
                  <a:lnTo>
                    <a:pt x="51" y="33"/>
                  </a:lnTo>
                  <a:lnTo>
                    <a:pt x="63" y="49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2" y="77"/>
                  </a:lnTo>
                  <a:lnTo>
                    <a:pt x="72" y="83"/>
                  </a:lnTo>
                  <a:lnTo>
                    <a:pt x="67" y="92"/>
                  </a:lnTo>
                  <a:lnTo>
                    <a:pt x="60" y="100"/>
                  </a:lnTo>
                  <a:lnTo>
                    <a:pt x="46" y="114"/>
                  </a:lnTo>
                  <a:lnTo>
                    <a:pt x="40" y="121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1"/>
                  </a:lnTo>
                  <a:lnTo>
                    <a:pt x="28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7"/>
                  </a:lnTo>
                  <a:lnTo>
                    <a:pt x="28" y="19"/>
                  </a:lnTo>
                  <a:lnTo>
                    <a:pt x="33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7" name="Freeform 434"/>
            <p:cNvSpPr>
              <a:spLocks/>
            </p:cNvSpPr>
            <p:nvPr/>
          </p:nvSpPr>
          <p:spPr bwMode="auto">
            <a:xfrm>
              <a:off x="3146426" y="6005512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7"/>
                </a:cxn>
                <a:cxn ang="0">
                  <a:pos x="40" y="15"/>
                </a:cxn>
                <a:cxn ang="0">
                  <a:pos x="51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3"/>
                </a:cxn>
                <a:cxn ang="0">
                  <a:pos x="72" y="70"/>
                </a:cxn>
                <a:cxn ang="0">
                  <a:pos x="72" y="75"/>
                </a:cxn>
                <a:cxn ang="0">
                  <a:pos x="72" y="81"/>
                </a:cxn>
                <a:cxn ang="0">
                  <a:pos x="67" y="89"/>
                </a:cxn>
                <a:cxn ang="0">
                  <a:pos x="60" y="98"/>
                </a:cxn>
                <a:cxn ang="0">
                  <a:pos x="46" y="114"/>
                </a:cxn>
                <a:cxn ang="0">
                  <a:pos x="40" y="119"/>
                </a:cxn>
                <a:cxn ang="0">
                  <a:pos x="37" y="126"/>
                </a:cxn>
                <a:cxn ang="0">
                  <a:pos x="37" y="126"/>
                </a:cxn>
                <a:cxn ang="0">
                  <a:pos x="35" y="119"/>
                </a:cxn>
                <a:cxn ang="0">
                  <a:pos x="28" y="114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2"/>
                </a:cxn>
                <a:cxn ang="0">
                  <a:pos x="0" y="77"/>
                </a:cxn>
                <a:cxn ang="0">
                  <a:pos x="0" y="72"/>
                </a:cxn>
                <a:cxn ang="0">
                  <a:pos x="0" y="66"/>
                </a:cxn>
                <a:cxn ang="0">
                  <a:pos x="3" y="59"/>
                </a:cxn>
                <a:cxn ang="0">
                  <a:pos x="3" y="59"/>
                </a:cxn>
                <a:cxn ang="0">
                  <a:pos x="9" y="49"/>
                </a:cxn>
                <a:cxn ang="0">
                  <a:pos x="19" y="35"/>
                </a:cxn>
                <a:cxn ang="0">
                  <a:pos x="28" y="17"/>
                </a:cxn>
                <a:cxn ang="0">
                  <a:pos x="33" y="8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6">
                  <a:moveTo>
                    <a:pt x="35" y="0"/>
                  </a:moveTo>
                  <a:lnTo>
                    <a:pt x="35" y="0"/>
                  </a:lnTo>
                  <a:lnTo>
                    <a:pt x="37" y="7"/>
                  </a:lnTo>
                  <a:lnTo>
                    <a:pt x="40" y="15"/>
                  </a:lnTo>
                  <a:lnTo>
                    <a:pt x="51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3"/>
                  </a:lnTo>
                  <a:lnTo>
                    <a:pt x="72" y="70"/>
                  </a:lnTo>
                  <a:lnTo>
                    <a:pt x="72" y="75"/>
                  </a:lnTo>
                  <a:lnTo>
                    <a:pt x="72" y="81"/>
                  </a:lnTo>
                  <a:lnTo>
                    <a:pt x="67" y="89"/>
                  </a:lnTo>
                  <a:lnTo>
                    <a:pt x="60" y="98"/>
                  </a:lnTo>
                  <a:lnTo>
                    <a:pt x="46" y="114"/>
                  </a:lnTo>
                  <a:lnTo>
                    <a:pt x="40" y="119"/>
                  </a:lnTo>
                  <a:lnTo>
                    <a:pt x="37" y="126"/>
                  </a:lnTo>
                  <a:lnTo>
                    <a:pt x="37" y="126"/>
                  </a:lnTo>
                  <a:lnTo>
                    <a:pt x="35" y="119"/>
                  </a:lnTo>
                  <a:lnTo>
                    <a:pt x="28" y="114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2"/>
                  </a:lnTo>
                  <a:lnTo>
                    <a:pt x="0" y="77"/>
                  </a:lnTo>
                  <a:lnTo>
                    <a:pt x="0" y="72"/>
                  </a:lnTo>
                  <a:lnTo>
                    <a:pt x="0" y="66"/>
                  </a:lnTo>
                  <a:lnTo>
                    <a:pt x="3" y="59"/>
                  </a:lnTo>
                  <a:lnTo>
                    <a:pt x="3" y="59"/>
                  </a:lnTo>
                  <a:lnTo>
                    <a:pt x="9" y="49"/>
                  </a:lnTo>
                  <a:lnTo>
                    <a:pt x="19" y="35"/>
                  </a:lnTo>
                  <a:lnTo>
                    <a:pt x="28" y="17"/>
                  </a:lnTo>
                  <a:lnTo>
                    <a:pt x="33" y="8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8" name="Freeform 435"/>
            <p:cNvSpPr>
              <a:spLocks/>
            </p:cNvSpPr>
            <p:nvPr/>
          </p:nvSpPr>
          <p:spPr bwMode="auto">
            <a:xfrm>
              <a:off x="3146426" y="5884862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8"/>
                </a:cxn>
                <a:cxn ang="0">
                  <a:pos x="51" y="34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1"/>
                </a:cxn>
                <a:cxn ang="0">
                  <a:pos x="72" y="76"/>
                </a:cxn>
                <a:cxn ang="0">
                  <a:pos x="72" y="81"/>
                </a:cxn>
                <a:cxn ang="0">
                  <a:pos x="67" y="92"/>
                </a:cxn>
                <a:cxn ang="0">
                  <a:pos x="60" y="101"/>
                </a:cxn>
                <a:cxn ang="0">
                  <a:pos x="46" y="115"/>
                </a:cxn>
                <a:cxn ang="0">
                  <a:pos x="40" y="122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2"/>
                </a:cxn>
                <a:cxn ang="0">
                  <a:pos x="28" y="115"/>
                </a:cxn>
                <a:cxn ang="0">
                  <a:pos x="14" y="102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0" y="80"/>
                </a:cxn>
                <a:cxn ang="0">
                  <a:pos x="0" y="74"/>
                </a:cxn>
                <a:cxn ang="0">
                  <a:pos x="0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6"/>
                </a:cxn>
                <a:cxn ang="0">
                  <a:pos x="28" y="20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8"/>
                  </a:lnTo>
                  <a:lnTo>
                    <a:pt x="51" y="34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1"/>
                  </a:lnTo>
                  <a:lnTo>
                    <a:pt x="72" y="76"/>
                  </a:lnTo>
                  <a:lnTo>
                    <a:pt x="72" y="81"/>
                  </a:lnTo>
                  <a:lnTo>
                    <a:pt x="67" y="92"/>
                  </a:lnTo>
                  <a:lnTo>
                    <a:pt x="60" y="101"/>
                  </a:lnTo>
                  <a:lnTo>
                    <a:pt x="46" y="115"/>
                  </a:lnTo>
                  <a:lnTo>
                    <a:pt x="40" y="122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2"/>
                  </a:lnTo>
                  <a:lnTo>
                    <a:pt x="28" y="115"/>
                  </a:lnTo>
                  <a:lnTo>
                    <a:pt x="14" y="102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0" y="80"/>
                  </a:lnTo>
                  <a:lnTo>
                    <a:pt x="0" y="74"/>
                  </a:lnTo>
                  <a:lnTo>
                    <a:pt x="0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6"/>
                  </a:lnTo>
                  <a:lnTo>
                    <a:pt x="28" y="20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9" name="Freeform 436"/>
            <p:cNvSpPr>
              <a:spLocks/>
            </p:cNvSpPr>
            <p:nvPr/>
          </p:nvSpPr>
          <p:spPr bwMode="auto">
            <a:xfrm>
              <a:off x="3146426" y="5762625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8"/>
                </a:cxn>
                <a:cxn ang="0">
                  <a:pos x="51" y="35"/>
                </a:cxn>
                <a:cxn ang="0">
                  <a:pos x="63" y="49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5"/>
                </a:cxn>
                <a:cxn ang="0">
                  <a:pos x="72" y="72"/>
                </a:cxn>
                <a:cxn ang="0">
                  <a:pos x="72" y="78"/>
                </a:cxn>
                <a:cxn ang="0">
                  <a:pos x="72" y="83"/>
                </a:cxn>
                <a:cxn ang="0">
                  <a:pos x="67" y="92"/>
                </a:cxn>
                <a:cxn ang="0">
                  <a:pos x="60" y="101"/>
                </a:cxn>
                <a:cxn ang="0">
                  <a:pos x="46" y="115"/>
                </a:cxn>
                <a:cxn ang="0">
                  <a:pos x="40" y="122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2"/>
                </a:cxn>
                <a:cxn ang="0">
                  <a:pos x="28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5"/>
                </a:cxn>
                <a:cxn ang="0">
                  <a:pos x="0" y="79"/>
                </a:cxn>
                <a:cxn ang="0">
                  <a:pos x="0" y="74"/>
                </a:cxn>
                <a:cxn ang="0">
                  <a:pos x="0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7"/>
                </a:cxn>
                <a:cxn ang="0">
                  <a:pos x="28" y="20"/>
                </a:cxn>
                <a:cxn ang="0">
                  <a:pos x="33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8"/>
                  </a:lnTo>
                  <a:lnTo>
                    <a:pt x="51" y="35"/>
                  </a:lnTo>
                  <a:lnTo>
                    <a:pt x="63" y="49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5"/>
                  </a:lnTo>
                  <a:lnTo>
                    <a:pt x="72" y="72"/>
                  </a:lnTo>
                  <a:lnTo>
                    <a:pt x="72" y="78"/>
                  </a:lnTo>
                  <a:lnTo>
                    <a:pt x="72" y="83"/>
                  </a:lnTo>
                  <a:lnTo>
                    <a:pt x="67" y="92"/>
                  </a:lnTo>
                  <a:lnTo>
                    <a:pt x="60" y="101"/>
                  </a:lnTo>
                  <a:lnTo>
                    <a:pt x="46" y="115"/>
                  </a:lnTo>
                  <a:lnTo>
                    <a:pt x="40" y="122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2"/>
                  </a:lnTo>
                  <a:lnTo>
                    <a:pt x="28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5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7"/>
                  </a:lnTo>
                  <a:lnTo>
                    <a:pt x="28" y="20"/>
                  </a:lnTo>
                  <a:lnTo>
                    <a:pt x="33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0" name="Freeform 437"/>
            <p:cNvSpPr>
              <a:spLocks/>
            </p:cNvSpPr>
            <p:nvPr/>
          </p:nvSpPr>
          <p:spPr bwMode="auto">
            <a:xfrm>
              <a:off x="3146426" y="5641975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7"/>
                </a:cxn>
                <a:cxn ang="0">
                  <a:pos x="40" y="16"/>
                </a:cxn>
                <a:cxn ang="0">
                  <a:pos x="51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0"/>
                </a:cxn>
                <a:cxn ang="0">
                  <a:pos x="72" y="75"/>
                </a:cxn>
                <a:cxn ang="0">
                  <a:pos x="72" y="81"/>
                </a:cxn>
                <a:cxn ang="0">
                  <a:pos x="67" y="90"/>
                </a:cxn>
                <a:cxn ang="0">
                  <a:pos x="60" y="98"/>
                </a:cxn>
                <a:cxn ang="0">
                  <a:pos x="46" y="114"/>
                </a:cxn>
                <a:cxn ang="0">
                  <a:pos x="40" y="119"/>
                </a:cxn>
                <a:cxn ang="0">
                  <a:pos x="37" y="126"/>
                </a:cxn>
                <a:cxn ang="0">
                  <a:pos x="37" y="126"/>
                </a:cxn>
                <a:cxn ang="0">
                  <a:pos x="35" y="121"/>
                </a:cxn>
                <a:cxn ang="0">
                  <a:pos x="28" y="114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2"/>
                </a:cxn>
                <a:cxn ang="0">
                  <a:pos x="0" y="79"/>
                </a:cxn>
                <a:cxn ang="0">
                  <a:pos x="0" y="72"/>
                </a:cxn>
                <a:cxn ang="0">
                  <a:pos x="0" y="67"/>
                </a:cxn>
                <a:cxn ang="0">
                  <a:pos x="3" y="60"/>
                </a:cxn>
                <a:cxn ang="0">
                  <a:pos x="3" y="60"/>
                </a:cxn>
                <a:cxn ang="0">
                  <a:pos x="9" y="49"/>
                </a:cxn>
                <a:cxn ang="0">
                  <a:pos x="19" y="35"/>
                </a:cxn>
                <a:cxn ang="0">
                  <a:pos x="28" y="17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6">
                  <a:moveTo>
                    <a:pt x="35" y="0"/>
                  </a:moveTo>
                  <a:lnTo>
                    <a:pt x="35" y="0"/>
                  </a:lnTo>
                  <a:lnTo>
                    <a:pt x="37" y="7"/>
                  </a:lnTo>
                  <a:lnTo>
                    <a:pt x="40" y="16"/>
                  </a:lnTo>
                  <a:lnTo>
                    <a:pt x="51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2" y="75"/>
                  </a:lnTo>
                  <a:lnTo>
                    <a:pt x="72" y="81"/>
                  </a:lnTo>
                  <a:lnTo>
                    <a:pt x="67" y="90"/>
                  </a:lnTo>
                  <a:lnTo>
                    <a:pt x="60" y="98"/>
                  </a:lnTo>
                  <a:lnTo>
                    <a:pt x="46" y="114"/>
                  </a:lnTo>
                  <a:lnTo>
                    <a:pt x="40" y="119"/>
                  </a:lnTo>
                  <a:lnTo>
                    <a:pt x="37" y="126"/>
                  </a:lnTo>
                  <a:lnTo>
                    <a:pt x="37" y="126"/>
                  </a:lnTo>
                  <a:lnTo>
                    <a:pt x="35" y="121"/>
                  </a:lnTo>
                  <a:lnTo>
                    <a:pt x="28" y="114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2"/>
                  </a:lnTo>
                  <a:lnTo>
                    <a:pt x="0" y="79"/>
                  </a:lnTo>
                  <a:lnTo>
                    <a:pt x="0" y="72"/>
                  </a:lnTo>
                  <a:lnTo>
                    <a:pt x="0" y="67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9" y="49"/>
                  </a:lnTo>
                  <a:lnTo>
                    <a:pt x="19" y="35"/>
                  </a:lnTo>
                  <a:lnTo>
                    <a:pt x="28" y="17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1" name="Freeform 438"/>
            <p:cNvSpPr>
              <a:spLocks/>
            </p:cNvSpPr>
            <p:nvPr/>
          </p:nvSpPr>
          <p:spPr bwMode="auto">
            <a:xfrm>
              <a:off x="3146426" y="5521325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8"/>
                </a:cxn>
                <a:cxn ang="0">
                  <a:pos x="40" y="17"/>
                </a:cxn>
                <a:cxn ang="0">
                  <a:pos x="51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0"/>
                </a:cxn>
                <a:cxn ang="0">
                  <a:pos x="72" y="75"/>
                </a:cxn>
                <a:cxn ang="0">
                  <a:pos x="72" y="81"/>
                </a:cxn>
                <a:cxn ang="0">
                  <a:pos x="67" y="91"/>
                </a:cxn>
                <a:cxn ang="0">
                  <a:pos x="60" y="100"/>
                </a:cxn>
                <a:cxn ang="0">
                  <a:pos x="46" y="114"/>
                </a:cxn>
                <a:cxn ang="0">
                  <a:pos x="40" y="121"/>
                </a:cxn>
                <a:cxn ang="0">
                  <a:pos x="37" y="126"/>
                </a:cxn>
                <a:cxn ang="0">
                  <a:pos x="37" y="126"/>
                </a:cxn>
                <a:cxn ang="0">
                  <a:pos x="35" y="121"/>
                </a:cxn>
                <a:cxn ang="0">
                  <a:pos x="28" y="114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0" y="79"/>
                </a:cxn>
                <a:cxn ang="0">
                  <a:pos x="0" y="73"/>
                </a:cxn>
                <a:cxn ang="0">
                  <a:pos x="0" y="66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9" y="51"/>
                </a:cxn>
                <a:cxn ang="0">
                  <a:pos x="19" y="36"/>
                </a:cxn>
                <a:cxn ang="0">
                  <a:pos x="28" y="19"/>
                </a:cxn>
                <a:cxn ang="0">
                  <a:pos x="33" y="8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6">
                  <a:moveTo>
                    <a:pt x="35" y="0"/>
                  </a:moveTo>
                  <a:lnTo>
                    <a:pt x="35" y="0"/>
                  </a:lnTo>
                  <a:lnTo>
                    <a:pt x="37" y="8"/>
                  </a:lnTo>
                  <a:lnTo>
                    <a:pt x="40" y="17"/>
                  </a:lnTo>
                  <a:lnTo>
                    <a:pt x="51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2" y="75"/>
                  </a:lnTo>
                  <a:lnTo>
                    <a:pt x="72" y="81"/>
                  </a:lnTo>
                  <a:lnTo>
                    <a:pt x="67" y="91"/>
                  </a:lnTo>
                  <a:lnTo>
                    <a:pt x="60" y="100"/>
                  </a:lnTo>
                  <a:lnTo>
                    <a:pt x="46" y="114"/>
                  </a:lnTo>
                  <a:lnTo>
                    <a:pt x="40" y="121"/>
                  </a:lnTo>
                  <a:lnTo>
                    <a:pt x="37" y="126"/>
                  </a:lnTo>
                  <a:lnTo>
                    <a:pt x="37" y="126"/>
                  </a:lnTo>
                  <a:lnTo>
                    <a:pt x="35" y="121"/>
                  </a:lnTo>
                  <a:lnTo>
                    <a:pt x="28" y="114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0" y="79"/>
                  </a:lnTo>
                  <a:lnTo>
                    <a:pt x="0" y="73"/>
                  </a:lnTo>
                  <a:lnTo>
                    <a:pt x="0" y="66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9" y="51"/>
                  </a:lnTo>
                  <a:lnTo>
                    <a:pt x="19" y="36"/>
                  </a:lnTo>
                  <a:lnTo>
                    <a:pt x="28" y="19"/>
                  </a:lnTo>
                  <a:lnTo>
                    <a:pt x="33" y="8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2" name="Freeform 439"/>
            <p:cNvSpPr>
              <a:spLocks/>
            </p:cNvSpPr>
            <p:nvPr/>
          </p:nvSpPr>
          <p:spPr bwMode="auto">
            <a:xfrm>
              <a:off x="3146426" y="5399088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8"/>
                </a:cxn>
                <a:cxn ang="0">
                  <a:pos x="51" y="36"/>
                </a:cxn>
                <a:cxn ang="0">
                  <a:pos x="63" y="50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5"/>
                </a:cxn>
                <a:cxn ang="0">
                  <a:pos x="72" y="73"/>
                </a:cxn>
                <a:cxn ang="0">
                  <a:pos x="72" y="78"/>
                </a:cxn>
                <a:cxn ang="0">
                  <a:pos x="72" y="83"/>
                </a:cxn>
                <a:cxn ang="0">
                  <a:pos x="67" y="92"/>
                </a:cxn>
                <a:cxn ang="0">
                  <a:pos x="60" y="101"/>
                </a:cxn>
                <a:cxn ang="0">
                  <a:pos x="46" y="115"/>
                </a:cxn>
                <a:cxn ang="0">
                  <a:pos x="40" y="122"/>
                </a:cxn>
                <a:cxn ang="0">
                  <a:pos x="37" y="129"/>
                </a:cxn>
                <a:cxn ang="0">
                  <a:pos x="37" y="129"/>
                </a:cxn>
                <a:cxn ang="0">
                  <a:pos x="35" y="122"/>
                </a:cxn>
                <a:cxn ang="0">
                  <a:pos x="28" y="117"/>
                </a:cxn>
                <a:cxn ang="0">
                  <a:pos x="14" y="102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0" y="80"/>
                </a:cxn>
                <a:cxn ang="0">
                  <a:pos x="0" y="74"/>
                </a:cxn>
                <a:cxn ang="0">
                  <a:pos x="0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7"/>
                </a:cxn>
                <a:cxn ang="0">
                  <a:pos x="28" y="20"/>
                </a:cxn>
                <a:cxn ang="0">
                  <a:pos x="33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9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8"/>
                  </a:lnTo>
                  <a:lnTo>
                    <a:pt x="51" y="36"/>
                  </a:lnTo>
                  <a:lnTo>
                    <a:pt x="63" y="50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5"/>
                  </a:lnTo>
                  <a:lnTo>
                    <a:pt x="72" y="73"/>
                  </a:lnTo>
                  <a:lnTo>
                    <a:pt x="72" y="78"/>
                  </a:lnTo>
                  <a:lnTo>
                    <a:pt x="72" y="83"/>
                  </a:lnTo>
                  <a:lnTo>
                    <a:pt x="67" y="92"/>
                  </a:lnTo>
                  <a:lnTo>
                    <a:pt x="60" y="101"/>
                  </a:lnTo>
                  <a:lnTo>
                    <a:pt x="46" y="115"/>
                  </a:lnTo>
                  <a:lnTo>
                    <a:pt x="40" y="122"/>
                  </a:lnTo>
                  <a:lnTo>
                    <a:pt x="37" y="129"/>
                  </a:lnTo>
                  <a:lnTo>
                    <a:pt x="37" y="129"/>
                  </a:lnTo>
                  <a:lnTo>
                    <a:pt x="35" y="122"/>
                  </a:lnTo>
                  <a:lnTo>
                    <a:pt x="28" y="117"/>
                  </a:lnTo>
                  <a:lnTo>
                    <a:pt x="14" y="102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0" y="80"/>
                  </a:lnTo>
                  <a:lnTo>
                    <a:pt x="0" y="74"/>
                  </a:lnTo>
                  <a:lnTo>
                    <a:pt x="0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7"/>
                  </a:lnTo>
                  <a:lnTo>
                    <a:pt x="28" y="20"/>
                  </a:lnTo>
                  <a:lnTo>
                    <a:pt x="33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3" name="Freeform 440"/>
            <p:cNvSpPr>
              <a:spLocks/>
            </p:cNvSpPr>
            <p:nvPr/>
          </p:nvSpPr>
          <p:spPr bwMode="auto">
            <a:xfrm>
              <a:off x="3146426" y="5278438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6"/>
                </a:cxn>
                <a:cxn ang="0">
                  <a:pos x="51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0"/>
                </a:cxn>
                <a:cxn ang="0">
                  <a:pos x="72" y="76"/>
                </a:cxn>
                <a:cxn ang="0">
                  <a:pos x="72" y="81"/>
                </a:cxn>
                <a:cxn ang="0">
                  <a:pos x="67" y="91"/>
                </a:cxn>
                <a:cxn ang="0">
                  <a:pos x="60" y="99"/>
                </a:cxn>
                <a:cxn ang="0">
                  <a:pos x="46" y="114"/>
                </a:cxn>
                <a:cxn ang="0">
                  <a:pos x="40" y="120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1"/>
                </a:cxn>
                <a:cxn ang="0">
                  <a:pos x="28" y="114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0" y="79"/>
                </a:cxn>
                <a:cxn ang="0">
                  <a:pos x="0" y="72"/>
                </a:cxn>
                <a:cxn ang="0">
                  <a:pos x="0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5"/>
                </a:cxn>
                <a:cxn ang="0">
                  <a:pos x="28" y="18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6"/>
                  </a:lnTo>
                  <a:lnTo>
                    <a:pt x="51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2" y="76"/>
                  </a:lnTo>
                  <a:lnTo>
                    <a:pt x="72" y="81"/>
                  </a:lnTo>
                  <a:lnTo>
                    <a:pt x="67" y="91"/>
                  </a:lnTo>
                  <a:lnTo>
                    <a:pt x="60" y="99"/>
                  </a:lnTo>
                  <a:lnTo>
                    <a:pt x="46" y="114"/>
                  </a:lnTo>
                  <a:lnTo>
                    <a:pt x="40" y="120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1"/>
                  </a:lnTo>
                  <a:lnTo>
                    <a:pt x="28" y="114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0" y="79"/>
                  </a:lnTo>
                  <a:lnTo>
                    <a:pt x="0" y="72"/>
                  </a:lnTo>
                  <a:lnTo>
                    <a:pt x="0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5"/>
                  </a:lnTo>
                  <a:lnTo>
                    <a:pt x="28" y="18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4" name="Freeform 441"/>
            <p:cNvSpPr>
              <a:spLocks/>
            </p:cNvSpPr>
            <p:nvPr/>
          </p:nvSpPr>
          <p:spPr bwMode="auto">
            <a:xfrm>
              <a:off x="3146426" y="5157788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7"/>
                </a:cxn>
                <a:cxn ang="0">
                  <a:pos x="51" y="33"/>
                </a:cxn>
                <a:cxn ang="0">
                  <a:pos x="63" y="49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0"/>
                </a:cxn>
                <a:cxn ang="0">
                  <a:pos x="72" y="75"/>
                </a:cxn>
                <a:cxn ang="0">
                  <a:pos x="72" y="81"/>
                </a:cxn>
                <a:cxn ang="0">
                  <a:pos x="67" y="91"/>
                </a:cxn>
                <a:cxn ang="0">
                  <a:pos x="60" y="100"/>
                </a:cxn>
                <a:cxn ang="0">
                  <a:pos x="46" y="114"/>
                </a:cxn>
                <a:cxn ang="0">
                  <a:pos x="40" y="121"/>
                </a:cxn>
                <a:cxn ang="0">
                  <a:pos x="37" y="126"/>
                </a:cxn>
                <a:cxn ang="0">
                  <a:pos x="37" y="126"/>
                </a:cxn>
                <a:cxn ang="0">
                  <a:pos x="35" y="121"/>
                </a:cxn>
                <a:cxn ang="0">
                  <a:pos x="28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0" y="79"/>
                </a:cxn>
                <a:cxn ang="0">
                  <a:pos x="0" y="74"/>
                </a:cxn>
                <a:cxn ang="0">
                  <a:pos x="0" y="67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9" y="51"/>
                </a:cxn>
                <a:cxn ang="0">
                  <a:pos x="19" y="37"/>
                </a:cxn>
                <a:cxn ang="0">
                  <a:pos x="28" y="19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6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7"/>
                  </a:lnTo>
                  <a:lnTo>
                    <a:pt x="51" y="33"/>
                  </a:lnTo>
                  <a:lnTo>
                    <a:pt x="63" y="49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2" y="75"/>
                  </a:lnTo>
                  <a:lnTo>
                    <a:pt x="72" y="81"/>
                  </a:lnTo>
                  <a:lnTo>
                    <a:pt x="67" y="91"/>
                  </a:lnTo>
                  <a:lnTo>
                    <a:pt x="60" y="100"/>
                  </a:lnTo>
                  <a:lnTo>
                    <a:pt x="46" y="114"/>
                  </a:lnTo>
                  <a:lnTo>
                    <a:pt x="40" y="121"/>
                  </a:lnTo>
                  <a:lnTo>
                    <a:pt x="37" y="126"/>
                  </a:lnTo>
                  <a:lnTo>
                    <a:pt x="37" y="126"/>
                  </a:lnTo>
                  <a:lnTo>
                    <a:pt x="35" y="121"/>
                  </a:lnTo>
                  <a:lnTo>
                    <a:pt x="28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7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9" y="51"/>
                  </a:lnTo>
                  <a:lnTo>
                    <a:pt x="19" y="37"/>
                  </a:lnTo>
                  <a:lnTo>
                    <a:pt x="28" y="19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5" name="Freeform 442"/>
            <p:cNvSpPr>
              <a:spLocks/>
            </p:cNvSpPr>
            <p:nvPr/>
          </p:nvSpPr>
          <p:spPr bwMode="auto">
            <a:xfrm>
              <a:off x="3146426" y="5035550"/>
              <a:ext cx="57150" cy="103187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8"/>
                </a:cxn>
                <a:cxn ang="0">
                  <a:pos x="40" y="17"/>
                </a:cxn>
                <a:cxn ang="0">
                  <a:pos x="51" y="35"/>
                </a:cxn>
                <a:cxn ang="0">
                  <a:pos x="63" y="49"/>
                </a:cxn>
                <a:cxn ang="0">
                  <a:pos x="70" y="59"/>
                </a:cxn>
                <a:cxn ang="0">
                  <a:pos x="70" y="59"/>
                </a:cxn>
                <a:cxn ang="0">
                  <a:pos x="72" y="65"/>
                </a:cxn>
                <a:cxn ang="0">
                  <a:pos x="72" y="72"/>
                </a:cxn>
                <a:cxn ang="0">
                  <a:pos x="72" y="77"/>
                </a:cxn>
                <a:cxn ang="0">
                  <a:pos x="72" y="82"/>
                </a:cxn>
                <a:cxn ang="0">
                  <a:pos x="67" y="91"/>
                </a:cxn>
                <a:cxn ang="0">
                  <a:pos x="60" y="100"/>
                </a:cxn>
                <a:cxn ang="0">
                  <a:pos x="46" y="116"/>
                </a:cxn>
                <a:cxn ang="0">
                  <a:pos x="40" y="121"/>
                </a:cxn>
                <a:cxn ang="0">
                  <a:pos x="37" y="128"/>
                </a:cxn>
                <a:cxn ang="0">
                  <a:pos x="37" y="128"/>
                </a:cxn>
                <a:cxn ang="0">
                  <a:pos x="35" y="121"/>
                </a:cxn>
                <a:cxn ang="0">
                  <a:pos x="28" y="116"/>
                </a:cxn>
                <a:cxn ang="0">
                  <a:pos x="14" y="102"/>
                </a:cxn>
                <a:cxn ang="0">
                  <a:pos x="7" y="95"/>
                </a:cxn>
                <a:cxn ang="0">
                  <a:pos x="2" y="84"/>
                </a:cxn>
                <a:cxn ang="0">
                  <a:pos x="0" y="79"/>
                </a:cxn>
                <a:cxn ang="0">
                  <a:pos x="0" y="73"/>
                </a:cxn>
                <a:cxn ang="0">
                  <a:pos x="0" y="68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9" y="51"/>
                </a:cxn>
                <a:cxn ang="0">
                  <a:pos x="19" y="36"/>
                </a:cxn>
                <a:cxn ang="0">
                  <a:pos x="28" y="19"/>
                </a:cxn>
                <a:cxn ang="0">
                  <a:pos x="33" y="10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8">
                  <a:moveTo>
                    <a:pt x="35" y="0"/>
                  </a:moveTo>
                  <a:lnTo>
                    <a:pt x="35" y="0"/>
                  </a:lnTo>
                  <a:lnTo>
                    <a:pt x="37" y="8"/>
                  </a:lnTo>
                  <a:lnTo>
                    <a:pt x="40" y="17"/>
                  </a:lnTo>
                  <a:lnTo>
                    <a:pt x="51" y="35"/>
                  </a:lnTo>
                  <a:lnTo>
                    <a:pt x="63" y="49"/>
                  </a:lnTo>
                  <a:lnTo>
                    <a:pt x="70" y="59"/>
                  </a:lnTo>
                  <a:lnTo>
                    <a:pt x="70" y="59"/>
                  </a:lnTo>
                  <a:lnTo>
                    <a:pt x="72" y="65"/>
                  </a:lnTo>
                  <a:lnTo>
                    <a:pt x="72" y="72"/>
                  </a:lnTo>
                  <a:lnTo>
                    <a:pt x="72" y="77"/>
                  </a:lnTo>
                  <a:lnTo>
                    <a:pt x="72" y="82"/>
                  </a:lnTo>
                  <a:lnTo>
                    <a:pt x="67" y="91"/>
                  </a:lnTo>
                  <a:lnTo>
                    <a:pt x="60" y="100"/>
                  </a:lnTo>
                  <a:lnTo>
                    <a:pt x="46" y="116"/>
                  </a:lnTo>
                  <a:lnTo>
                    <a:pt x="40" y="121"/>
                  </a:lnTo>
                  <a:lnTo>
                    <a:pt x="37" y="128"/>
                  </a:lnTo>
                  <a:lnTo>
                    <a:pt x="37" y="128"/>
                  </a:lnTo>
                  <a:lnTo>
                    <a:pt x="35" y="121"/>
                  </a:lnTo>
                  <a:lnTo>
                    <a:pt x="28" y="116"/>
                  </a:lnTo>
                  <a:lnTo>
                    <a:pt x="14" y="102"/>
                  </a:lnTo>
                  <a:lnTo>
                    <a:pt x="7" y="95"/>
                  </a:lnTo>
                  <a:lnTo>
                    <a:pt x="2" y="84"/>
                  </a:lnTo>
                  <a:lnTo>
                    <a:pt x="0" y="79"/>
                  </a:lnTo>
                  <a:lnTo>
                    <a:pt x="0" y="73"/>
                  </a:lnTo>
                  <a:lnTo>
                    <a:pt x="0" y="68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9" y="51"/>
                  </a:lnTo>
                  <a:lnTo>
                    <a:pt x="19" y="36"/>
                  </a:lnTo>
                  <a:lnTo>
                    <a:pt x="28" y="19"/>
                  </a:lnTo>
                  <a:lnTo>
                    <a:pt x="33" y="10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6" name="Freeform 443"/>
            <p:cNvSpPr>
              <a:spLocks/>
            </p:cNvSpPr>
            <p:nvPr/>
          </p:nvSpPr>
          <p:spPr bwMode="auto">
            <a:xfrm>
              <a:off x="3146426" y="4916488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8"/>
                </a:cxn>
                <a:cxn ang="0">
                  <a:pos x="51" y="34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1"/>
                </a:cxn>
                <a:cxn ang="0">
                  <a:pos x="72" y="76"/>
                </a:cxn>
                <a:cxn ang="0">
                  <a:pos x="72" y="81"/>
                </a:cxn>
                <a:cxn ang="0">
                  <a:pos x="67" y="92"/>
                </a:cxn>
                <a:cxn ang="0">
                  <a:pos x="60" y="100"/>
                </a:cxn>
                <a:cxn ang="0">
                  <a:pos x="46" y="115"/>
                </a:cxn>
                <a:cxn ang="0">
                  <a:pos x="40" y="122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2"/>
                </a:cxn>
                <a:cxn ang="0">
                  <a:pos x="28" y="115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5"/>
                </a:cxn>
                <a:cxn ang="0">
                  <a:pos x="0" y="79"/>
                </a:cxn>
                <a:cxn ang="0">
                  <a:pos x="0" y="74"/>
                </a:cxn>
                <a:cxn ang="0">
                  <a:pos x="0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5"/>
                </a:cxn>
                <a:cxn ang="0">
                  <a:pos x="28" y="18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8"/>
                  </a:lnTo>
                  <a:lnTo>
                    <a:pt x="51" y="34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1"/>
                  </a:lnTo>
                  <a:lnTo>
                    <a:pt x="72" y="76"/>
                  </a:lnTo>
                  <a:lnTo>
                    <a:pt x="72" y="81"/>
                  </a:lnTo>
                  <a:lnTo>
                    <a:pt x="67" y="92"/>
                  </a:lnTo>
                  <a:lnTo>
                    <a:pt x="60" y="100"/>
                  </a:lnTo>
                  <a:lnTo>
                    <a:pt x="46" y="115"/>
                  </a:lnTo>
                  <a:lnTo>
                    <a:pt x="40" y="122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2"/>
                  </a:lnTo>
                  <a:lnTo>
                    <a:pt x="28" y="115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5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5"/>
                  </a:lnTo>
                  <a:lnTo>
                    <a:pt x="28" y="18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7" name="Freeform 444"/>
            <p:cNvSpPr>
              <a:spLocks/>
            </p:cNvSpPr>
            <p:nvPr/>
          </p:nvSpPr>
          <p:spPr bwMode="auto">
            <a:xfrm>
              <a:off x="3146426" y="4794250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7"/>
                </a:cxn>
                <a:cxn ang="0">
                  <a:pos x="51" y="33"/>
                </a:cxn>
                <a:cxn ang="0">
                  <a:pos x="63" y="49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0"/>
                </a:cxn>
                <a:cxn ang="0">
                  <a:pos x="72" y="77"/>
                </a:cxn>
                <a:cxn ang="0">
                  <a:pos x="72" y="83"/>
                </a:cxn>
                <a:cxn ang="0">
                  <a:pos x="67" y="91"/>
                </a:cxn>
                <a:cxn ang="0">
                  <a:pos x="60" y="100"/>
                </a:cxn>
                <a:cxn ang="0">
                  <a:pos x="46" y="114"/>
                </a:cxn>
                <a:cxn ang="0">
                  <a:pos x="40" y="121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1"/>
                </a:cxn>
                <a:cxn ang="0">
                  <a:pos x="28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0" y="79"/>
                </a:cxn>
                <a:cxn ang="0">
                  <a:pos x="0" y="74"/>
                </a:cxn>
                <a:cxn ang="0">
                  <a:pos x="0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7"/>
                </a:cxn>
                <a:cxn ang="0">
                  <a:pos x="28" y="19"/>
                </a:cxn>
                <a:cxn ang="0">
                  <a:pos x="33" y="10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7"/>
                  </a:lnTo>
                  <a:lnTo>
                    <a:pt x="51" y="33"/>
                  </a:lnTo>
                  <a:lnTo>
                    <a:pt x="63" y="49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2" y="77"/>
                  </a:lnTo>
                  <a:lnTo>
                    <a:pt x="72" y="83"/>
                  </a:lnTo>
                  <a:lnTo>
                    <a:pt x="67" y="91"/>
                  </a:lnTo>
                  <a:lnTo>
                    <a:pt x="60" y="100"/>
                  </a:lnTo>
                  <a:lnTo>
                    <a:pt x="46" y="114"/>
                  </a:lnTo>
                  <a:lnTo>
                    <a:pt x="40" y="121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1"/>
                  </a:lnTo>
                  <a:lnTo>
                    <a:pt x="28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7"/>
                  </a:lnTo>
                  <a:lnTo>
                    <a:pt x="28" y="19"/>
                  </a:lnTo>
                  <a:lnTo>
                    <a:pt x="33" y="10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8" name="Freeform 445"/>
            <p:cNvSpPr>
              <a:spLocks/>
            </p:cNvSpPr>
            <p:nvPr/>
          </p:nvSpPr>
          <p:spPr bwMode="auto">
            <a:xfrm>
              <a:off x="3146426" y="4673600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7"/>
                </a:cxn>
                <a:cxn ang="0">
                  <a:pos x="40" y="16"/>
                </a:cxn>
                <a:cxn ang="0">
                  <a:pos x="51" y="34"/>
                </a:cxn>
                <a:cxn ang="0">
                  <a:pos x="63" y="48"/>
                </a:cxn>
                <a:cxn ang="0">
                  <a:pos x="70" y="59"/>
                </a:cxn>
                <a:cxn ang="0">
                  <a:pos x="70" y="59"/>
                </a:cxn>
                <a:cxn ang="0">
                  <a:pos x="72" y="64"/>
                </a:cxn>
                <a:cxn ang="0">
                  <a:pos x="72" y="71"/>
                </a:cxn>
                <a:cxn ang="0">
                  <a:pos x="72" y="76"/>
                </a:cxn>
                <a:cxn ang="0">
                  <a:pos x="72" y="81"/>
                </a:cxn>
                <a:cxn ang="0">
                  <a:pos x="67" y="90"/>
                </a:cxn>
                <a:cxn ang="0">
                  <a:pos x="60" y="99"/>
                </a:cxn>
                <a:cxn ang="0">
                  <a:pos x="46" y="115"/>
                </a:cxn>
                <a:cxn ang="0">
                  <a:pos x="40" y="120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0"/>
                </a:cxn>
                <a:cxn ang="0">
                  <a:pos x="28" y="115"/>
                </a:cxn>
                <a:cxn ang="0">
                  <a:pos x="14" y="101"/>
                </a:cxn>
                <a:cxn ang="0">
                  <a:pos x="7" y="94"/>
                </a:cxn>
                <a:cxn ang="0">
                  <a:pos x="2" y="83"/>
                </a:cxn>
                <a:cxn ang="0">
                  <a:pos x="0" y="78"/>
                </a:cxn>
                <a:cxn ang="0">
                  <a:pos x="0" y="73"/>
                </a:cxn>
                <a:cxn ang="0">
                  <a:pos x="0" y="67"/>
                </a:cxn>
                <a:cxn ang="0">
                  <a:pos x="3" y="60"/>
                </a:cxn>
                <a:cxn ang="0">
                  <a:pos x="3" y="60"/>
                </a:cxn>
                <a:cxn ang="0">
                  <a:pos x="9" y="50"/>
                </a:cxn>
                <a:cxn ang="0">
                  <a:pos x="19" y="36"/>
                </a:cxn>
                <a:cxn ang="0">
                  <a:pos x="28" y="18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7"/>
                  </a:lnTo>
                  <a:lnTo>
                    <a:pt x="40" y="16"/>
                  </a:lnTo>
                  <a:lnTo>
                    <a:pt x="51" y="34"/>
                  </a:lnTo>
                  <a:lnTo>
                    <a:pt x="63" y="48"/>
                  </a:lnTo>
                  <a:lnTo>
                    <a:pt x="70" y="59"/>
                  </a:lnTo>
                  <a:lnTo>
                    <a:pt x="70" y="59"/>
                  </a:lnTo>
                  <a:lnTo>
                    <a:pt x="72" y="64"/>
                  </a:lnTo>
                  <a:lnTo>
                    <a:pt x="72" y="71"/>
                  </a:lnTo>
                  <a:lnTo>
                    <a:pt x="72" y="76"/>
                  </a:lnTo>
                  <a:lnTo>
                    <a:pt x="72" y="81"/>
                  </a:lnTo>
                  <a:lnTo>
                    <a:pt x="67" y="90"/>
                  </a:lnTo>
                  <a:lnTo>
                    <a:pt x="60" y="99"/>
                  </a:lnTo>
                  <a:lnTo>
                    <a:pt x="46" y="115"/>
                  </a:lnTo>
                  <a:lnTo>
                    <a:pt x="40" y="120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0"/>
                  </a:lnTo>
                  <a:lnTo>
                    <a:pt x="28" y="115"/>
                  </a:lnTo>
                  <a:lnTo>
                    <a:pt x="14" y="101"/>
                  </a:lnTo>
                  <a:lnTo>
                    <a:pt x="7" y="94"/>
                  </a:lnTo>
                  <a:lnTo>
                    <a:pt x="2" y="83"/>
                  </a:lnTo>
                  <a:lnTo>
                    <a:pt x="0" y="78"/>
                  </a:lnTo>
                  <a:lnTo>
                    <a:pt x="0" y="73"/>
                  </a:lnTo>
                  <a:lnTo>
                    <a:pt x="0" y="67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9" y="50"/>
                  </a:lnTo>
                  <a:lnTo>
                    <a:pt x="19" y="36"/>
                  </a:lnTo>
                  <a:lnTo>
                    <a:pt x="28" y="18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9" name="Freeform 446"/>
            <p:cNvSpPr>
              <a:spLocks/>
            </p:cNvSpPr>
            <p:nvPr/>
          </p:nvSpPr>
          <p:spPr bwMode="auto">
            <a:xfrm>
              <a:off x="3146426" y="4552950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8"/>
                </a:cxn>
                <a:cxn ang="0">
                  <a:pos x="51" y="34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1"/>
                </a:cxn>
                <a:cxn ang="0">
                  <a:pos x="72" y="76"/>
                </a:cxn>
                <a:cxn ang="0">
                  <a:pos x="72" y="81"/>
                </a:cxn>
                <a:cxn ang="0">
                  <a:pos x="67" y="92"/>
                </a:cxn>
                <a:cxn ang="0">
                  <a:pos x="60" y="101"/>
                </a:cxn>
                <a:cxn ang="0">
                  <a:pos x="46" y="115"/>
                </a:cxn>
                <a:cxn ang="0">
                  <a:pos x="40" y="122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2"/>
                </a:cxn>
                <a:cxn ang="0">
                  <a:pos x="28" y="115"/>
                </a:cxn>
                <a:cxn ang="0">
                  <a:pos x="14" y="102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0" y="79"/>
                </a:cxn>
                <a:cxn ang="0">
                  <a:pos x="0" y="74"/>
                </a:cxn>
                <a:cxn ang="0">
                  <a:pos x="0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5"/>
                </a:cxn>
                <a:cxn ang="0">
                  <a:pos x="28" y="20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8"/>
                  </a:lnTo>
                  <a:lnTo>
                    <a:pt x="51" y="34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1"/>
                  </a:lnTo>
                  <a:lnTo>
                    <a:pt x="72" y="76"/>
                  </a:lnTo>
                  <a:lnTo>
                    <a:pt x="72" y="81"/>
                  </a:lnTo>
                  <a:lnTo>
                    <a:pt x="67" y="92"/>
                  </a:lnTo>
                  <a:lnTo>
                    <a:pt x="60" y="101"/>
                  </a:lnTo>
                  <a:lnTo>
                    <a:pt x="46" y="115"/>
                  </a:lnTo>
                  <a:lnTo>
                    <a:pt x="40" y="122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2"/>
                  </a:lnTo>
                  <a:lnTo>
                    <a:pt x="28" y="115"/>
                  </a:lnTo>
                  <a:lnTo>
                    <a:pt x="14" y="102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5"/>
                  </a:lnTo>
                  <a:lnTo>
                    <a:pt x="28" y="20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0" name="Freeform 447"/>
            <p:cNvSpPr>
              <a:spLocks/>
            </p:cNvSpPr>
            <p:nvPr/>
          </p:nvSpPr>
          <p:spPr bwMode="auto">
            <a:xfrm>
              <a:off x="3146426" y="4430713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8"/>
                </a:cxn>
                <a:cxn ang="0">
                  <a:pos x="51" y="34"/>
                </a:cxn>
                <a:cxn ang="0">
                  <a:pos x="63" y="49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5"/>
                </a:cxn>
                <a:cxn ang="0">
                  <a:pos x="72" y="70"/>
                </a:cxn>
                <a:cxn ang="0">
                  <a:pos x="72" y="78"/>
                </a:cxn>
                <a:cxn ang="0">
                  <a:pos x="72" y="83"/>
                </a:cxn>
                <a:cxn ang="0">
                  <a:pos x="67" y="92"/>
                </a:cxn>
                <a:cxn ang="0">
                  <a:pos x="60" y="100"/>
                </a:cxn>
                <a:cxn ang="0">
                  <a:pos x="46" y="115"/>
                </a:cxn>
                <a:cxn ang="0">
                  <a:pos x="40" y="122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2"/>
                </a:cxn>
                <a:cxn ang="0">
                  <a:pos x="28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5"/>
                </a:cxn>
                <a:cxn ang="0">
                  <a:pos x="0" y="79"/>
                </a:cxn>
                <a:cxn ang="0">
                  <a:pos x="0" y="74"/>
                </a:cxn>
                <a:cxn ang="0">
                  <a:pos x="0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7"/>
                </a:cxn>
                <a:cxn ang="0">
                  <a:pos x="28" y="19"/>
                </a:cxn>
                <a:cxn ang="0">
                  <a:pos x="33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8"/>
                  </a:lnTo>
                  <a:lnTo>
                    <a:pt x="51" y="34"/>
                  </a:lnTo>
                  <a:lnTo>
                    <a:pt x="63" y="49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2" y="78"/>
                  </a:lnTo>
                  <a:lnTo>
                    <a:pt x="72" y="83"/>
                  </a:lnTo>
                  <a:lnTo>
                    <a:pt x="67" y="92"/>
                  </a:lnTo>
                  <a:lnTo>
                    <a:pt x="60" y="100"/>
                  </a:lnTo>
                  <a:lnTo>
                    <a:pt x="46" y="115"/>
                  </a:lnTo>
                  <a:lnTo>
                    <a:pt x="40" y="122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2"/>
                  </a:lnTo>
                  <a:lnTo>
                    <a:pt x="28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5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7"/>
                  </a:lnTo>
                  <a:lnTo>
                    <a:pt x="28" y="19"/>
                  </a:lnTo>
                  <a:lnTo>
                    <a:pt x="33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1" name="Freeform 448"/>
            <p:cNvSpPr>
              <a:spLocks/>
            </p:cNvSpPr>
            <p:nvPr/>
          </p:nvSpPr>
          <p:spPr bwMode="auto">
            <a:xfrm>
              <a:off x="3146426" y="4310063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7"/>
                </a:cxn>
                <a:cxn ang="0">
                  <a:pos x="40" y="15"/>
                </a:cxn>
                <a:cxn ang="0">
                  <a:pos x="51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3"/>
                </a:cxn>
                <a:cxn ang="0">
                  <a:pos x="72" y="70"/>
                </a:cxn>
                <a:cxn ang="0">
                  <a:pos x="72" y="75"/>
                </a:cxn>
                <a:cxn ang="0">
                  <a:pos x="72" y="81"/>
                </a:cxn>
                <a:cxn ang="0">
                  <a:pos x="67" y="89"/>
                </a:cxn>
                <a:cxn ang="0">
                  <a:pos x="60" y="98"/>
                </a:cxn>
                <a:cxn ang="0">
                  <a:pos x="46" y="114"/>
                </a:cxn>
                <a:cxn ang="0">
                  <a:pos x="40" y="119"/>
                </a:cxn>
                <a:cxn ang="0">
                  <a:pos x="37" y="126"/>
                </a:cxn>
                <a:cxn ang="0">
                  <a:pos x="37" y="126"/>
                </a:cxn>
                <a:cxn ang="0">
                  <a:pos x="35" y="119"/>
                </a:cxn>
                <a:cxn ang="0">
                  <a:pos x="28" y="114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2"/>
                </a:cxn>
                <a:cxn ang="0">
                  <a:pos x="0" y="77"/>
                </a:cxn>
                <a:cxn ang="0">
                  <a:pos x="0" y="72"/>
                </a:cxn>
                <a:cxn ang="0">
                  <a:pos x="0" y="67"/>
                </a:cxn>
                <a:cxn ang="0">
                  <a:pos x="3" y="59"/>
                </a:cxn>
                <a:cxn ang="0">
                  <a:pos x="3" y="59"/>
                </a:cxn>
                <a:cxn ang="0">
                  <a:pos x="9" y="49"/>
                </a:cxn>
                <a:cxn ang="0">
                  <a:pos x="19" y="35"/>
                </a:cxn>
                <a:cxn ang="0">
                  <a:pos x="28" y="17"/>
                </a:cxn>
                <a:cxn ang="0">
                  <a:pos x="33" y="8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6">
                  <a:moveTo>
                    <a:pt x="35" y="0"/>
                  </a:moveTo>
                  <a:lnTo>
                    <a:pt x="35" y="0"/>
                  </a:lnTo>
                  <a:lnTo>
                    <a:pt x="37" y="7"/>
                  </a:lnTo>
                  <a:lnTo>
                    <a:pt x="40" y="15"/>
                  </a:lnTo>
                  <a:lnTo>
                    <a:pt x="51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3"/>
                  </a:lnTo>
                  <a:lnTo>
                    <a:pt x="72" y="70"/>
                  </a:lnTo>
                  <a:lnTo>
                    <a:pt x="72" y="75"/>
                  </a:lnTo>
                  <a:lnTo>
                    <a:pt x="72" y="81"/>
                  </a:lnTo>
                  <a:lnTo>
                    <a:pt x="67" y="89"/>
                  </a:lnTo>
                  <a:lnTo>
                    <a:pt x="60" y="98"/>
                  </a:lnTo>
                  <a:lnTo>
                    <a:pt x="46" y="114"/>
                  </a:lnTo>
                  <a:lnTo>
                    <a:pt x="40" y="119"/>
                  </a:lnTo>
                  <a:lnTo>
                    <a:pt x="37" y="126"/>
                  </a:lnTo>
                  <a:lnTo>
                    <a:pt x="37" y="126"/>
                  </a:lnTo>
                  <a:lnTo>
                    <a:pt x="35" y="119"/>
                  </a:lnTo>
                  <a:lnTo>
                    <a:pt x="28" y="114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2"/>
                  </a:lnTo>
                  <a:lnTo>
                    <a:pt x="0" y="77"/>
                  </a:lnTo>
                  <a:lnTo>
                    <a:pt x="0" y="72"/>
                  </a:lnTo>
                  <a:lnTo>
                    <a:pt x="0" y="67"/>
                  </a:lnTo>
                  <a:lnTo>
                    <a:pt x="3" y="59"/>
                  </a:lnTo>
                  <a:lnTo>
                    <a:pt x="3" y="59"/>
                  </a:lnTo>
                  <a:lnTo>
                    <a:pt x="9" y="49"/>
                  </a:lnTo>
                  <a:lnTo>
                    <a:pt x="19" y="35"/>
                  </a:lnTo>
                  <a:lnTo>
                    <a:pt x="28" y="17"/>
                  </a:lnTo>
                  <a:lnTo>
                    <a:pt x="33" y="8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2" name="Freeform 449"/>
            <p:cNvSpPr>
              <a:spLocks/>
            </p:cNvSpPr>
            <p:nvPr/>
          </p:nvSpPr>
          <p:spPr bwMode="auto">
            <a:xfrm>
              <a:off x="3146426" y="4189413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8"/>
                </a:cxn>
                <a:cxn ang="0">
                  <a:pos x="51" y="34"/>
                </a:cxn>
                <a:cxn ang="0">
                  <a:pos x="63" y="48"/>
                </a:cxn>
                <a:cxn ang="0">
                  <a:pos x="70" y="59"/>
                </a:cxn>
                <a:cxn ang="0">
                  <a:pos x="70" y="59"/>
                </a:cxn>
                <a:cxn ang="0">
                  <a:pos x="72" y="66"/>
                </a:cxn>
                <a:cxn ang="0">
                  <a:pos x="72" y="71"/>
                </a:cxn>
                <a:cxn ang="0">
                  <a:pos x="72" y="76"/>
                </a:cxn>
                <a:cxn ang="0">
                  <a:pos x="72" y="81"/>
                </a:cxn>
                <a:cxn ang="0">
                  <a:pos x="67" y="92"/>
                </a:cxn>
                <a:cxn ang="0">
                  <a:pos x="60" y="101"/>
                </a:cxn>
                <a:cxn ang="0">
                  <a:pos x="46" y="115"/>
                </a:cxn>
                <a:cxn ang="0">
                  <a:pos x="40" y="122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2"/>
                </a:cxn>
                <a:cxn ang="0">
                  <a:pos x="28" y="115"/>
                </a:cxn>
                <a:cxn ang="0">
                  <a:pos x="14" y="103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0" y="80"/>
                </a:cxn>
                <a:cxn ang="0">
                  <a:pos x="0" y="74"/>
                </a:cxn>
                <a:cxn ang="0">
                  <a:pos x="0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6"/>
                </a:cxn>
                <a:cxn ang="0">
                  <a:pos x="28" y="20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8"/>
                  </a:lnTo>
                  <a:lnTo>
                    <a:pt x="51" y="34"/>
                  </a:lnTo>
                  <a:lnTo>
                    <a:pt x="63" y="48"/>
                  </a:lnTo>
                  <a:lnTo>
                    <a:pt x="70" y="59"/>
                  </a:lnTo>
                  <a:lnTo>
                    <a:pt x="70" y="59"/>
                  </a:lnTo>
                  <a:lnTo>
                    <a:pt x="72" y="66"/>
                  </a:lnTo>
                  <a:lnTo>
                    <a:pt x="72" y="71"/>
                  </a:lnTo>
                  <a:lnTo>
                    <a:pt x="72" y="76"/>
                  </a:lnTo>
                  <a:lnTo>
                    <a:pt x="72" y="81"/>
                  </a:lnTo>
                  <a:lnTo>
                    <a:pt x="67" y="92"/>
                  </a:lnTo>
                  <a:lnTo>
                    <a:pt x="60" y="101"/>
                  </a:lnTo>
                  <a:lnTo>
                    <a:pt x="46" y="115"/>
                  </a:lnTo>
                  <a:lnTo>
                    <a:pt x="40" y="122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2"/>
                  </a:lnTo>
                  <a:lnTo>
                    <a:pt x="28" y="115"/>
                  </a:lnTo>
                  <a:lnTo>
                    <a:pt x="14" y="103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0" y="80"/>
                  </a:lnTo>
                  <a:lnTo>
                    <a:pt x="0" y="74"/>
                  </a:lnTo>
                  <a:lnTo>
                    <a:pt x="0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6"/>
                  </a:lnTo>
                  <a:lnTo>
                    <a:pt x="28" y="20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3" name="Freeform 450"/>
            <p:cNvSpPr>
              <a:spLocks/>
            </p:cNvSpPr>
            <p:nvPr/>
          </p:nvSpPr>
          <p:spPr bwMode="auto">
            <a:xfrm>
              <a:off x="3146426" y="4067175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8"/>
                </a:cxn>
                <a:cxn ang="0">
                  <a:pos x="51" y="35"/>
                </a:cxn>
                <a:cxn ang="0">
                  <a:pos x="63" y="50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5"/>
                </a:cxn>
                <a:cxn ang="0">
                  <a:pos x="72" y="72"/>
                </a:cxn>
                <a:cxn ang="0">
                  <a:pos x="72" y="78"/>
                </a:cxn>
                <a:cxn ang="0">
                  <a:pos x="72" y="83"/>
                </a:cxn>
                <a:cxn ang="0">
                  <a:pos x="67" y="92"/>
                </a:cxn>
                <a:cxn ang="0">
                  <a:pos x="60" y="101"/>
                </a:cxn>
                <a:cxn ang="0">
                  <a:pos x="46" y="115"/>
                </a:cxn>
                <a:cxn ang="0">
                  <a:pos x="40" y="122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2"/>
                </a:cxn>
                <a:cxn ang="0">
                  <a:pos x="28" y="116"/>
                </a:cxn>
                <a:cxn ang="0">
                  <a:pos x="14" y="102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0" y="79"/>
                </a:cxn>
                <a:cxn ang="0">
                  <a:pos x="0" y="74"/>
                </a:cxn>
                <a:cxn ang="0">
                  <a:pos x="0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7"/>
                </a:cxn>
                <a:cxn ang="0">
                  <a:pos x="28" y="20"/>
                </a:cxn>
                <a:cxn ang="0">
                  <a:pos x="33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8"/>
                  </a:lnTo>
                  <a:lnTo>
                    <a:pt x="51" y="35"/>
                  </a:lnTo>
                  <a:lnTo>
                    <a:pt x="63" y="50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5"/>
                  </a:lnTo>
                  <a:lnTo>
                    <a:pt x="72" y="72"/>
                  </a:lnTo>
                  <a:lnTo>
                    <a:pt x="72" y="78"/>
                  </a:lnTo>
                  <a:lnTo>
                    <a:pt x="72" y="83"/>
                  </a:lnTo>
                  <a:lnTo>
                    <a:pt x="67" y="92"/>
                  </a:lnTo>
                  <a:lnTo>
                    <a:pt x="60" y="101"/>
                  </a:lnTo>
                  <a:lnTo>
                    <a:pt x="46" y="115"/>
                  </a:lnTo>
                  <a:lnTo>
                    <a:pt x="40" y="122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2"/>
                  </a:lnTo>
                  <a:lnTo>
                    <a:pt x="28" y="116"/>
                  </a:lnTo>
                  <a:lnTo>
                    <a:pt x="14" y="102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7"/>
                  </a:lnTo>
                  <a:lnTo>
                    <a:pt x="28" y="20"/>
                  </a:lnTo>
                  <a:lnTo>
                    <a:pt x="33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4" name="Freeform 451"/>
            <p:cNvSpPr>
              <a:spLocks/>
            </p:cNvSpPr>
            <p:nvPr/>
          </p:nvSpPr>
          <p:spPr bwMode="auto">
            <a:xfrm>
              <a:off x="3146426" y="3946525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7"/>
                </a:cxn>
                <a:cxn ang="0">
                  <a:pos x="40" y="16"/>
                </a:cxn>
                <a:cxn ang="0">
                  <a:pos x="51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0"/>
                </a:cxn>
                <a:cxn ang="0">
                  <a:pos x="72" y="76"/>
                </a:cxn>
                <a:cxn ang="0">
                  <a:pos x="72" y="81"/>
                </a:cxn>
                <a:cxn ang="0">
                  <a:pos x="67" y="90"/>
                </a:cxn>
                <a:cxn ang="0">
                  <a:pos x="60" y="98"/>
                </a:cxn>
                <a:cxn ang="0">
                  <a:pos x="46" y="114"/>
                </a:cxn>
                <a:cxn ang="0">
                  <a:pos x="40" y="120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1"/>
                </a:cxn>
                <a:cxn ang="0">
                  <a:pos x="28" y="114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3"/>
                </a:cxn>
                <a:cxn ang="0">
                  <a:pos x="0" y="79"/>
                </a:cxn>
                <a:cxn ang="0">
                  <a:pos x="0" y="72"/>
                </a:cxn>
                <a:cxn ang="0">
                  <a:pos x="0" y="67"/>
                </a:cxn>
                <a:cxn ang="0">
                  <a:pos x="3" y="60"/>
                </a:cxn>
                <a:cxn ang="0">
                  <a:pos x="3" y="60"/>
                </a:cxn>
                <a:cxn ang="0">
                  <a:pos x="9" y="49"/>
                </a:cxn>
                <a:cxn ang="0">
                  <a:pos x="19" y="35"/>
                </a:cxn>
                <a:cxn ang="0">
                  <a:pos x="28" y="17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7"/>
                  </a:lnTo>
                  <a:lnTo>
                    <a:pt x="40" y="16"/>
                  </a:lnTo>
                  <a:lnTo>
                    <a:pt x="51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2" y="76"/>
                  </a:lnTo>
                  <a:lnTo>
                    <a:pt x="72" y="81"/>
                  </a:lnTo>
                  <a:lnTo>
                    <a:pt x="67" y="90"/>
                  </a:lnTo>
                  <a:lnTo>
                    <a:pt x="60" y="98"/>
                  </a:lnTo>
                  <a:lnTo>
                    <a:pt x="46" y="114"/>
                  </a:lnTo>
                  <a:lnTo>
                    <a:pt x="40" y="120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1"/>
                  </a:lnTo>
                  <a:lnTo>
                    <a:pt x="28" y="114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3"/>
                  </a:lnTo>
                  <a:lnTo>
                    <a:pt x="0" y="79"/>
                  </a:lnTo>
                  <a:lnTo>
                    <a:pt x="0" y="72"/>
                  </a:lnTo>
                  <a:lnTo>
                    <a:pt x="0" y="67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9" y="49"/>
                  </a:lnTo>
                  <a:lnTo>
                    <a:pt x="19" y="35"/>
                  </a:lnTo>
                  <a:lnTo>
                    <a:pt x="28" y="17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5" name="Freeform 452"/>
            <p:cNvSpPr>
              <a:spLocks/>
            </p:cNvSpPr>
            <p:nvPr/>
          </p:nvSpPr>
          <p:spPr bwMode="auto">
            <a:xfrm>
              <a:off x="3146426" y="3825875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8"/>
                </a:cxn>
                <a:cxn ang="0">
                  <a:pos x="40" y="17"/>
                </a:cxn>
                <a:cxn ang="0">
                  <a:pos x="51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0"/>
                </a:cxn>
                <a:cxn ang="0">
                  <a:pos x="72" y="75"/>
                </a:cxn>
                <a:cxn ang="0">
                  <a:pos x="72" y="81"/>
                </a:cxn>
                <a:cxn ang="0">
                  <a:pos x="67" y="91"/>
                </a:cxn>
                <a:cxn ang="0">
                  <a:pos x="60" y="100"/>
                </a:cxn>
                <a:cxn ang="0">
                  <a:pos x="46" y="114"/>
                </a:cxn>
                <a:cxn ang="0">
                  <a:pos x="40" y="121"/>
                </a:cxn>
                <a:cxn ang="0">
                  <a:pos x="37" y="126"/>
                </a:cxn>
                <a:cxn ang="0">
                  <a:pos x="37" y="126"/>
                </a:cxn>
                <a:cxn ang="0">
                  <a:pos x="35" y="121"/>
                </a:cxn>
                <a:cxn ang="0">
                  <a:pos x="28" y="114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0" y="79"/>
                </a:cxn>
                <a:cxn ang="0">
                  <a:pos x="0" y="74"/>
                </a:cxn>
                <a:cxn ang="0">
                  <a:pos x="0" y="67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9" y="51"/>
                </a:cxn>
                <a:cxn ang="0">
                  <a:pos x="19" y="37"/>
                </a:cxn>
                <a:cxn ang="0">
                  <a:pos x="28" y="19"/>
                </a:cxn>
                <a:cxn ang="0">
                  <a:pos x="33" y="8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6">
                  <a:moveTo>
                    <a:pt x="35" y="0"/>
                  </a:moveTo>
                  <a:lnTo>
                    <a:pt x="35" y="0"/>
                  </a:lnTo>
                  <a:lnTo>
                    <a:pt x="37" y="8"/>
                  </a:lnTo>
                  <a:lnTo>
                    <a:pt x="40" y="17"/>
                  </a:lnTo>
                  <a:lnTo>
                    <a:pt x="51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2" y="75"/>
                  </a:lnTo>
                  <a:lnTo>
                    <a:pt x="72" y="81"/>
                  </a:lnTo>
                  <a:lnTo>
                    <a:pt x="67" y="91"/>
                  </a:lnTo>
                  <a:lnTo>
                    <a:pt x="60" y="100"/>
                  </a:lnTo>
                  <a:lnTo>
                    <a:pt x="46" y="114"/>
                  </a:lnTo>
                  <a:lnTo>
                    <a:pt x="40" y="121"/>
                  </a:lnTo>
                  <a:lnTo>
                    <a:pt x="37" y="126"/>
                  </a:lnTo>
                  <a:lnTo>
                    <a:pt x="37" y="126"/>
                  </a:lnTo>
                  <a:lnTo>
                    <a:pt x="35" y="121"/>
                  </a:lnTo>
                  <a:lnTo>
                    <a:pt x="28" y="114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7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9" y="51"/>
                  </a:lnTo>
                  <a:lnTo>
                    <a:pt x="19" y="37"/>
                  </a:lnTo>
                  <a:lnTo>
                    <a:pt x="28" y="19"/>
                  </a:lnTo>
                  <a:lnTo>
                    <a:pt x="33" y="8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6" name="Freeform 453"/>
            <p:cNvSpPr>
              <a:spLocks/>
            </p:cNvSpPr>
            <p:nvPr/>
          </p:nvSpPr>
          <p:spPr bwMode="auto">
            <a:xfrm>
              <a:off x="3146426" y="3703638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8"/>
                </a:cxn>
                <a:cxn ang="0">
                  <a:pos x="51" y="36"/>
                </a:cxn>
                <a:cxn ang="0">
                  <a:pos x="63" y="50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6"/>
                </a:cxn>
                <a:cxn ang="0">
                  <a:pos x="72" y="73"/>
                </a:cxn>
                <a:cxn ang="0">
                  <a:pos x="72" y="78"/>
                </a:cxn>
                <a:cxn ang="0">
                  <a:pos x="72" y="83"/>
                </a:cxn>
                <a:cxn ang="0">
                  <a:pos x="67" y="92"/>
                </a:cxn>
                <a:cxn ang="0">
                  <a:pos x="60" y="101"/>
                </a:cxn>
                <a:cxn ang="0">
                  <a:pos x="46" y="115"/>
                </a:cxn>
                <a:cxn ang="0">
                  <a:pos x="40" y="122"/>
                </a:cxn>
                <a:cxn ang="0">
                  <a:pos x="37" y="129"/>
                </a:cxn>
                <a:cxn ang="0">
                  <a:pos x="37" y="129"/>
                </a:cxn>
                <a:cxn ang="0">
                  <a:pos x="35" y="122"/>
                </a:cxn>
                <a:cxn ang="0">
                  <a:pos x="28" y="117"/>
                </a:cxn>
                <a:cxn ang="0">
                  <a:pos x="14" y="103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0" y="80"/>
                </a:cxn>
                <a:cxn ang="0">
                  <a:pos x="0" y="74"/>
                </a:cxn>
                <a:cxn ang="0">
                  <a:pos x="0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7"/>
                </a:cxn>
                <a:cxn ang="0">
                  <a:pos x="28" y="20"/>
                </a:cxn>
                <a:cxn ang="0">
                  <a:pos x="33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9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8"/>
                  </a:lnTo>
                  <a:lnTo>
                    <a:pt x="51" y="36"/>
                  </a:lnTo>
                  <a:lnTo>
                    <a:pt x="63" y="50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6"/>
                  </a:lnTo>
                  <a:lnTo>
                    <a:pt x="72" y="73"/>
                  </a:lnTo>
                  <a:lnTo>
                    <a:pt x="72" y="78"/>
                  </a:lnTo>
                  <a:lnTo>
                    <a:pt x="72" y="83"/>
                  </a:lnTo>
                  <a:lnTo>
                    <a:pt x="67" y="92"/>
                  </a:lnTo>
                  <a:lnTo>
                    <a:pt x="60" y="101"/>
                  </a:lnTo>
                  <a:lnTo>
                    <a:pt x="46" y="115"/>
                  </a:lnTo>
                  <a:lnTo>
                    <a:pt x="40" y="122"/>
                  </a:lnTo>
                  <a:lnTo>
                    <a:pt x="37" y="129"/>
                  </a:lnTo>
                  <a:lnTo>
                    <a:pt x="37" y="129"/>
                  </a:lnTo>
                  <a:lnTo>
                    <a:pt x="35" y="122"/>
                  </a:lnTo>
                  <a:lnTo>
                    <a:pt x="28" y="117"/>
                  </a:lnTo>
                  <a:lnTo>
                    <a:pt x="14" y="103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0" y="80"/>
                  </a:lnTo>
                  <a:lnTo>
                    <a:pt x="0" y="74"/>
                  </a:lnTo>
                  <a:lnTo>
                    <a:pt x="0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7"/>
                  </a:lnTo>
                  <a:lnTo>
                    <a:pt x="28" y="20"/>
                  </a:lnTo>
                  <a:lnTo>
                    <a:pt x="33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7" name="Freeform 454"/>
            <p:cNvSpPr>
              <a:spLocks/>
            </p:cNvSpPr>
            <p:nvPr/>
          </p:nvSpPr>
          <p:spPr bwMode="auto">
            <a:xfrm>
              <a:off x="3146426" y="3582988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6"/>
                </a:cxn>
                <a:cxn ang="0">
                  <a:pos x="51" y="33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0"/>
                </a:cxn>
                <a:cxn ang="0">
                  <a:pos x="72" y="76"/>
                </a:cxn>
                <a:cxn ang="0">
                  <a:pos x="72" y="81"/>
                </a:cxn>
                <a:cxn ang="0">
                  <a:pos x="67" y="92"/>
                </a:cxn>
                <a:cxn ang="0">
                  <a:pos x="60" y="99"/>
                </a:cxn>
                <a:cxn ang="0">
                  <a:pos x="46" y="114"/>
                </a:cxn>
                <a:cxn ang="0">
                  <a:pos x="40" y="120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1"/>
                </a:cxn>
                <a:cxn ang="0">
                  <a:pos x="28" y="114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0" y="79"/>
                </a:cxn>
                <a:cxn ang="0">
                  <a:pos x="0" y="72"/>
                </a:cxn>
                <a:cxn ang="0">
                  <a:pos x="0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5"/>
                </a:cxn>
                <a:cxn ang="0">
                  <a:pos x="28" y="18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6"/>
                  </a:lnTo>
                  <a:lnTo>
                    <a:pt x="51" y="33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2" y="76"/>
                  </a:lnTo>
                  <a:lnTo>
                    <a:pt x="72" y="81"/>
                  </a:lnTo>
                  <a:lnTo>
                    <a:pt x="67" y="92"/>
                  </a:lnTo>
                  <a:lnTo>
                    <a:pt x="60" y="99"/>
                  </a:lnTo>
                  <a:lnTo>
                    <a:pt x="46" y="114"/>
                  </a:lnTo>
                  <a:lnTo>
                    <a:pt x="40" y="120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1"/>
                  </a:lnTo>
                  <a:lnTo>
                    <a:pt x="28" y="114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0" y="79"/>
                  </a:lnTo>
                  <a:lnTo>
                    <a:pt x="0" y="72"/>
                  </a:lnTo>
                  <a:lnTo>
                    <a:pt x="0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5"/>
                  </a:lnTo>
                  <a:lnTo>
                    <a:pt x="28" y="18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8" name="Freeform 455"/>
            <p:cNvSpPr>
              <a:spLocks/>
            </p:cNvSpPr>
            <p:nvPr/>
          </p:nvSpPr>
          <p:spPr bwMode="auto">
            <a:xfrm>
              <a:off x="3146426" y="3462338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7"/>
                </a:cxn>
                <a:cxn ang="0">
                  <a:pos x="51" y="33"/>
                </a:cxn>
                <a:cxn ang="0">
                  <a:pos x="63" y="49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0"/>
                </a:cxn>
                <a:cxn ang="0">
                  <a:pos x="72" y="75"/>
                </a:cxn>
                <a:cxn ang="0">
                  <a:pos x="72" y="81"/>
                </a:cxn>
                <a:cxn ang="0">
                  <a:pos x="67" y="91"/>
                </a:cxn>
                <a:cxn ang="0">
                  <a:pos x="60" y="100"/>
                </a:cxn>
                <a:cxn ang="0">
                  <a:pos x="46" y="114"/>
                </a:cxn>
                <a:cxn ang="0">
                  <a:pos x="40" y="121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1"/>
                </a:cxn>
                <a:cxn ang="0">
                  <a:pos x="28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0" y="79"/>
                </a:cxn>
                <a:cxn ang="0">
                  <a:pos x="0" y="74"/>
                </a:cxn>
                <a:cxn ang="0">
                  <a:pos x="0" y="67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9" y="51"/>
                </a:cxn>
                <a:cxn ang="0">
                  <a:pos x="19" y="37"/>
                </a:cxn>
                <a:cxn ang="0">
                  <a:pos x="28" y="19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7"/>
                  </a:lnTo>
                  <a:lnTo>
                    <a:pt x="51" y="33"/>
                  </a:lnTo>
                  <a:lnTo>
                    <a:pt x="63" y="49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2" y="75"/>
                  </a:lnTo>
                  <a:lnTo>
                    <a:pt x="72" y="81"/>
                  </a:lnTo>
                  <a:lnTo>
                    <a:pt x="67" y="91"/>
                  </a:lnTo>
                  <a:lnTo>
                    <a:pt x="60" y="100"/>
                  </a:lnTo>
                  <a:lnTo>
                    <a:pt x="46" y="114"/>
                  </a:lnTo>
                  <a:lnTo>
                    <a:pt x="40" y="121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1"/>
                  </a:lnTo>
                  <a:lnTo>
                    <a:pt x="28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7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9" y="51"/>
                  </a:lnTo>
                  <a:lnTo>
                    <a:pt x="19" y="37"/>
                  </a:lnTo>
                  <a:lnTo>
                    <a:pt x="28" y="19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9" name="Freeform 456"/>
            <p:cNvSpPr>
              <a:spLocks/>
            </p:cNvSpPr>
            <p:nvPr/>
          </p:nvSpPr>
          <p:spPr bwMode="auto">
            <a:xfrm>
              <a:off x="3244851" y="3362325"/>
              <a:ext cx="98425" cy="58737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0" y="53"/>
                </a:cxn>
                <a:cxn ang="0">
                  <a:pos x="76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0" y="30"/>
                </a:cxn>
                <a:cxn ang="0">
                  <a:pos x="25" y="14"/>
                </a:cxn>
                <a:cxn ang="0">
                  <a:pos x="32" y="7"/>
                </a:cxn>
                <a:cxn ang="0">
                  <a:pos x="42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2"/>
                </a:cxn>
                <a:cxn ang="0">
                  <a:pos x="63" y="3"/>
                </a:cxn>
                <a:cxn ang="0">
                  <a:pos x="63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4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0" y="53"/>
                  </a:lnTo>
                  <a:lnTo>
                    <a:pt x="76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0" y="30"/>
                  </a:lnTo>
                  <a:lnTo>
                    <a:pt x="25" y="14"/>
                  </a:lnTo>
                  <a:lnTo>
                    <a:pt x="32" y="7"/>
                  </a:lnTo>
                  <a:lnTo>
                    <a:pt x="42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2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4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0" name="Freeform 457"/>
            <p:cNvSpPr>
              <a:spLocks/>
            </p:cNvSpPr>
            <p:nvPr/>
          </p:nvSpPr>
          <p:spPr bwMode="auto">
            <a:xfrm>
              <a:off x="3362326" y="3362325"/>
              <a:ext cx="100013" cy="58737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1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1" y="72"/>
                </a:cxn>
                <a:cxn ang="0">
                  <a:pos x="56" y="74"/>
                </a:cxn>
                <a:cxn ang="0">
                  <a:pos x="51" y="74"/>
                </a:cxn>
                <a:cxn ang="0">
                  <a:pos x="46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7" y="35"/>
                </a:cxn>
                <a:cxn ang="0">
                  <a:pos x="12" y="30"/>
                </a:cxn>
                <a:cxn ang="0">
                  <a:pos x="26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5" y="9"/>
                </a:cxn>
                <a:cxn ang="0">
                  <a:pos x="90" y="19"/>
                </a:cxn>
                <a:cxn ang="0">
                  <a:pos x="107" y="30"/>
                </a:cxn>
                <a:cxn ang="0">
                  <a:pos x="116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1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1" y="72"/>
                  </a:lnTo>
                  <a:lnTo>
                    <a:pt x="56" y="74"/>
                  </a:lnTo>
                  <a:lnTo>
                    <a:pt x="51" y="74"/>
                  </a:lnTo>
                  <a:lnTo>
                    <a:pt x="46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7" y="35"/>
                  </a:lnTo>
                  <a:lnTo>
                    <a:pt x="12" y="30"/>
                  </a:lnTo>
                  <a:lnTo>
                    <a:pt x="26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5" y="9"/>
                  </a:lnTo>
                  <a:lnTo>
                    <a:pt x="90" y="19"/>
                  </a:lnTo>
                  <a:lnTo>
                    <a:pt x="107" y="30"/>
                  </a:lnTo>
                  <a:lnTo>
                    <a:pt x="116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1" name="Freeform 458"/>
            <p:cNvSpPr>
              <a:spLocks/>
            </p:cNvSpPr>
            <p:nvPr/>
          </p:nvSpPr>
          <p:spPr bwMode="auto">
            <a:xfrm>
              <a:off x="3481388" y="3362325"/>
              <a:ext cx="100013" cy="58737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7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5" y="74"/>
                </a:cxn>
                <a:cxn ang="0">
                  <a:pos x="50" y="74"/>
                </a:cxn>
                <a:cxn ang="0">
                  <a:pos x="44" y="72"/>
                </a:cxn>
                <a:cxn ang="0">
                  <a:pos x="36" y="68"/>
                </a:cxn>
                <a:cxn ang="0">
                  <a:pos x="27" y="61"/>
                </a:cxn>
                <a:cxn ang="0">
                  <a:pos x="13" y="46"/>
                </a:cxn>
                <a:cxn ang="0">
                  <a:pos x="6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6" y="35"/>
                </a:cxn>
                <a:cxn ang="0">
                  <a:pos x="13" y="30"/>
                </a:cxn>
                <a:cxn ang="0">
                  <a:pos x="25" y="14"/>
                </a:cxn>
                <a:cxn ang="0">
                  <a:pos x="34" y="7"/>
                </a:cxn>
                <a:cxn ang="0">
                  <a:pos x="43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9" y="2"/>
                </a:cxn>
                <a:cxn ang="0">
                  <a:pos x="66" y="3"/>
                </a:cxn>
                <a:cxn ang="0">
                  <a:pos x="66" y="3"/>
                </a:cxn>
                <a:cxn ang="0">
                  <a:pos x="74" y="9"/>
                </a:cxn>
                <a:cxn ang="0">
                  <a:pos x="90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7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5" y="74"/>
                  </a:lnTo>
                  <a:lnTo>
                    <a:pt x="50" y="74"/>
                  </a:lnTo>
                  <a:lnTo>
                    <a:pt x="44" y="72"/>
                  </a:lnTo>
                  <a:lnTo>
                    <a:pt x="36" y="68"/>
                  </a:lnTo>
                  <a:lnTo>
                    <a:pt x="27" y="61"/>
                  </a:lnTo>
                  <a:lnTo>
                    <a:pt x="13" y="46"/>
                  </a:lnTo>
                  <a:lnTo>
                    <a:pt x="6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6" y="35"/>
                  </a:lnTo>
                  <a:lnTo>
                    <a:pt x="13" y="30"/>
                  </a:lnTo>
                  <a:lnTo>
                    <a:pt x="25" y="14"/>
                  </a:lnTo>
                  <a:lnTo>
                    <a:pt x="34" y="7"/>
                  </a:lnTo>
                  <a:lnTo>
                    <a:pt x="43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9" y="2"/>
                  </a:lnTo>
                  <a:lnTo>
                    <a:pt x="66" y="3"/>
                  </a:lnTo>
                  <a:lnTo>
                    <a:pt x="66" y="3"/>
                  </a:lnTo>
                  <a:lnTo>
                    <a:pt x="74" y="9"/>
                  </a:lnTo>
                  <a:lnTo>
                    <a:pt x="90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2" name="Freeform 459"/>
            <p:cNvSpPr>
              <a:spLocks/>
            </p:cNvSpPr>
            <p:nvPr/>
          </p:nvSpPr>
          <p:spPr bwMode="auto">
            <a:xfrm>
              <a:off x="3600451" y="3362325"/>
              <a:ext cx="98425" cy="58737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5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7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1" y="30"/>
                </a:cxn>
                <a:cxn ang="0">
                  <a:pos x="25" y="14"/>
                </a:cxn>
                <a:cxn ang="0">
                  <a:pos x="32" y="7"/>
                </a:cxn>
                <a:cxn ang="0">
                  <a:pos x="42" y="2"/>
                </a:cxn>
                <a:cxn ang="0">
                  <a:pos x="46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4" y="3"/>
                </a:cxn>
                <a:cxn ang="0">
                  <a:pos x="64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6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5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7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1" y="30"/>
                  </a:lnTo>
                  <a:lnTo>
                    <a:pt x="25" y="14"/>
                  </a:lnTo>
                  <a:lnTo>
                    <a:pt x="32" y="7"/>
                  </a:lnTo>
                  <a:lnTo>
                    <a:pt x="42" y="2"/>
                  </a:lnTo>
                  <a:lnTo>
                    <a:pt x="46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4" y="3"/>
                  </a:lnTo>
                  <a:lnTo>
                    <a:pt x="64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3" name="Freeform 460"/>
            <p:cNvSpPr>
              <a:spLocks/>
            </p:cNvSpPr>
            <p:nvPr/>
          </p:nvSpPr>
          <p:spPr bwMode="auto">
            <a:xfrm>
              <a:off x="3719513" y="3362325"/>
              <a:ext cx="98425" cy="58737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4" y="38"/>
                </a:cxn>
                <a:cxn ang="0">
                  <a:pos x="107" y="42"/>
                </a:cxn>
                <a:cxn ang="0">
                  <a:pos x="90" y="53"/>
                </a:cxn>
                <a:cxn ang="0">
                  <a:pos x="76" y="63"/>
                </a:cxn>
                <a:cxn ang="0">
                  <a:pos x="65" y="70"/>
                </a:cxn>
                <a:cxn ang="0">
                  <a:pos x="65" y="70"/>
                </a:cxn>
                <a:cxn ang="0">
                  <a:pos x="60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3" y="68"/>
                </a:cxn>
                <a:cxn ang="0">
                  <a:pos x="26" y="61"/>
                </a:cxn>
                <a:cxn ang="0">
                  <a:pos x="10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0" y="30"/>
                </a:cxn>
                <a:cxn ang="0">
                  <a:pos x="24" y="14"/>
                </a:cxn>
                <a:cxn ang="0">
                  <a:pos x="32" y="7"/>
                </a:cxn>
                <a:cxn ang="0">
                  <a:pos x="40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2"/>
                </a:cxn>
                <a:cxn ang="0">
                  <a:pos x="63" y="3"/>
                </a:cxn>
                <a:cxn ang="0">
                  <a:pos x="63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5" y="30"/>
                </a:cxn>
                <a:cxn ang="0">
                  <a:pos x="114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4" y="38"/>
                  </a:lnTo>
                  <a:lnTo>
                    <a:pt x="107" y="42"/>
                  </a:lnTo>
                  <a:lnTo>
                    <a:pt x="90" y="53"/>
                  </a:lnTo>
                  <a:lnTo>
                    <a:pt x="76" y="63"/>
                  </a:lnTo>
                  <a:lnTo>
                    <a:pt x="65" y="70"/>
                  </a:lnTo>
                  <a:lnTo>
                    <a:pt x="65" y="70"/>
                  </a:lnTo>
                  <a:lnTo>
                    <a:pt x="60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3" y="68"/>
                  </a:lnTo>
                  <a:lnTo>
                    <a:pt x="26" y="61"/>
                  </a:lnTo>
                  <a:lnTo>
                    <a:pt x="10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0" y="30"/>
                  </a:lnTo>
                  <a:lnTo>
                    <a:pt x="24" y="14"/>
                  </a:lnTo>
                  <a:lnTo>
                    <a:pt x="32" y="7"/>
                  </a:lnTo>
                  <a:lnTo>
                    <a:pt x="40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2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5" y="30"/>
                  </a:lnTo>
                  <a:lnTo>
                    <a:pt x="114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4" name="Freeform 461"/>
            <p:cNvSpPr>
              <a:spLocks/>
            </p:cNvSpPr>
            <p:nvPr/>
          </p:nvSpPr>
          <p:spPr bwMode="auto">
            <a:xfrm>
              <a:off x="3836988" y="3362325"/>
              <a:ext cx="98425" cy="58737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1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1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2" y="30"/>
                </a:cxn>
                <a:cxn ang="0">
                  <a:pos x="24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5" y="9"/>
                </a:cxn>
                <a:cxn ang="0">
                  <a:pos x="90" y="19"/>
                </a:cxn>
                <a:cxn ang="0">
                  <a:pos x="105" y="30"/>
                </a:cxn>
                <a:cxn ang="0">
                  <a:pos x="116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1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1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2" y="30"/>
                  </a:lnTo>
                  <a:lnTo>
                    <a:pt x="24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5" y="9"/>
                  </a:lnTo>
                  <a:lnTo>
                    <a:pt x="90" y="19"/>
                  </a:lnTo>
                  <a:lnTo>
                    <a:pt x="105" y="30"/>
                  </a:lnTo>
                  <a:lnTo>
                    <a:pt x="116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5" name="Freeform 462"/>
            <p:cNvSpPr>
              <a:spLocks/>
            </p:cNvSpPr>
            <p:nvPr/>
          </p:nvSpPr>
          <p:spPr bwMode="auto">
            <a:xfrm>
              <a:off x="3956051" y="3362325"/>
              <a:ext cx="96838" cy="58737"/>
            </a:xfrm>
            <a:custGeom>
              <a:avLst/>
              <a:gdLst/>
              <a:ahLst/>
              <a:cxnLst>
                <a:cxn ang="0">
                  <a:pos x="124" y="35"/>
                </a:cxn>
                <a:cxn ang="0">
                  <a:pos x="124" y="35"/>
                </a:cxn>
                <a:cxn ang="0">
                  <a:pos x="117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5" y="74"/>
                </a:cxn>
                <a:cxn ang="0">
                  <a:pos x="50" y="74"/>
                </a:cxn>
                <a:cxn ang="0">
                  <a:pos x="44" y="72"/>
                </a:cxn>
                <a:cxn ang="0">
                  <a:pos x="36" y="68"/>
                </a:cxn>
                <a:cxn ang="0">
                  <a:pos x="27" y="61"/>
                </a:cxn>
                <a:cxn ang="0">
                  <a:pos x="13" y="46"/>
                </a:cxn>
                <a:cxn ang="0">
                  <a:pos x="6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6" y="35"/>
                </a:cxn>
                <a:cxn ang="0">
                  <a:pos x="11" y="30"/>
                </a:cxn>
                <a:cxn ang="0">
                  <a:pos x="25" y="14"/>
                </a:cxn>
                <a:cxn ang="0">
                  <a:pos x="34" y="7"/>
                </a:cxn>
                <a:cxn ang="0">
                  <a:pos x="43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9" y="2"/>
                </a:cxn>
                <a:cxn ang="0">
                  <a:pos x="64" y="3"/>
                </a:cxn>
                <a:cxn ang="0">
                  <a:pos x="64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4" y="35"/>
                </a:cxn>
                <a:cxn ang="0">
                  <a:pos x="124" y="35"/>
                </a:cxn>
              </a:cxnLst>
              <a:rect l="0" t="0" r="r" b="b"/>
              <a:pathLst>
                <a:path w="124" h="74">
                  <a:moveTo>
                    <a:pt x="124" y="35"/>
                  </a:moveTo>
                  <a:lnTo>
                    <a:pt x="124" y="35"/>
                  </a:lnTo>
                  <a:lnTo>
                    <a:pt x="117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5" y="74"/>
                  </a:lnTo>
                  <a:lnTo>
                    <a:pt x="50" y="74"/>
                  </a:lnTo>
                  <a:lnTo>
                    <a:pt x="44" y="72"/>
                  </a:lnTo>
                  <a:lnTo>
                    <a:pt x="36" y="68"/>
                  </a:lnTo>
                  <a:lnTo>
                    <a:pt x="27" y="61"/>
                  </a:lnTo>
                  <a:lnTo>
                    <a:pt x="13" y="46"/>
                  </a:lnTo>
                  <a:lnTo>
                    <a:pt x="6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6" y="35"/>
                  </a:lnTo>
                  <a:lnTo>
                    <a:pt x="11" y="30"/>
                  </a:lnTo>
                  <a:lnTo>
                    <a:pt x="25" y="14"/>
                  </a:lnTo>
                  <a:lnTo>
                    <a:pt x="34" y="7"/>
                  </a:lnTo>
                  <a:lnTo>
                    <a:pt x="43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9" y="2"/>
                  </a:lnTo>
                  <a:lnTo>
                    <a:pt x="64" y="3"/>
                  </a:lnTo>
                  <a:lnTo>
                    <a:pt x="64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4" y="35"/>
                  </a:lnTo>
                  <a:lnTo>
                    <a:pt x="124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6" name="Freeform 464"/>
            <p:cNvSpPr>
              <a:spLocks/>
            </p:cNvSpPr>
            <p:nvPr/>
          </p:nvSpPr>
          <p:spPr bwMode="auto">
            <a:xfrm>
              <a:off x="4075113" y="3362325"/>
              <a:ext cx="96838" cy="58738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5" y="38"/>
                </a:cxn>
                <a:cxn ang="0">
                  <a:pos x="107" y="42"/>
                </a:cxn>
                <a:cxn ang="0">
                  <a:pos x="90" y="53"/>
                </a:cxn>
                <a:cxn ang="0">
                  <a:pos x="76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5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1" y="30"/>
                </a:cxn>
                <a:cxn ang="0">
                  <a:pos x="25" y="14"/>
                </a:cxn>
                <a:cxn ang="0">
                  <a:pos x="32" y="7"/>
                </a:cxn>
                <a:cxn ang="0">
                  <a:pos x="41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2"/>
                </a:cxn>
                <a:cxn ang="0">
                  <a:pos x="63" y="3"/>
                </a:cxn>
                <a:cxn ang="0">
                  <a:pos x="63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5" y="38"/>
                  </a:lnTo>
                  <a:lnTo>
                    <a:pt x="107" y="42"/>
                  </a:lnTo>
                  <a:lnTo>
                    <a:pt x="90" y="53"/>
                  </a:lnTo>
                  <a:lnTo>
                    <a:pt x="76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5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1" y="30"/>
                  </a:lnTo>
                  <a:lnTo>
                    <a:pt x="25" y="14"/>
                  </a:lnTo>
                  <a:lnTo>
                    <a:pt x="32" y="7"/>
                  </a:lnTo>
                  <a:lnTo>
                    <a:pt x="41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2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7" name="Freeform 465"/>
            <p:cNvSpPr>
              <a:spLocks/>
            </p:cNvSpPr>
            <p:nvPr/>
          </p:nvSpPr>
          <p:spPr bwMode="auto">
            <a:xfrm>
              <a:off x="4192588" y="3362325"/>
              <a:ext cx="98425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2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6" y="74"/>
                </a:cxn>
                <a:cxn ang="0">
                  <a:pos x="49" y="74"/>
                </a:cxn>
                <a:cxn ang="0">
                  <a:pos x="46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7" y="35"/>
                </a:cxn>
                <a:cxn ang="0">
                  <a:pos x="12" y="30"/>
                </a:cxn>
                <a:cxn ang="0">
                  <a:pos x="25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6" y="9"/>
                </a:cxn>
                <a:cxn ang="0">
                  <a:pos x="90" y="19"/>
                </a:cxn>
                <a:cxn ang="0">
                  <a:pos x="106" y="30"/>
                </a:cxn>
                <a:cxn ang="0">
                  <a:pos x="116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2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6" y="74"/>
                  </a:lnTo>
                  <a:lnTo>
                    <a:pt x="49" y="74"/>
                  </a:lnTo>
                  <a:lnTo>
                    <a:pt x="46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7" y="35"/>
                  </a:lnTo>
                  <a:lnTo>
                    <a:pt x="12" y="30"/>
                  </a:lnTo>
                  <a:lnTo>
                    <a:pt x="25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6" y="9"/>
                  </a:lnTo>
                  <a:lnTo>
                    <a:pt x="90" y="19"/>
                  </a:lnTo>
                  <a:lnTo>
                    <a:pt x="106" y="30"/>
                  </a:lnTo>
                  <a:lnTo>
                    <a:pt x="116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8" name="Freeform 466"/>
            <p:cNvSpPr>
              <a:spLocks/>
            </p:cNvSpPr>
            <p:nvPr/>
          </p:nvSpPr>
          <p:spPr bwMode="auto">
            <a:xfrm>
              <a:off x="4310063" y="3362325"/>
              <a:ext cx="100013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1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1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2" y="30"/>
                </a:cxn>
                <a:cxn ang="0">
                  <a:pos x="24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4" y="9"/>
                </a:cxn>
                <a:cxn ang="0">
                  <a:pos x="89" y="19"/>
                </a:cxn>
                <a:cxn ang="0">
                  <a:pos x="105" y="30"/>
                </a:cxn>
                <a:cxn ang="0">
                  <a:pos x="114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1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1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2" y="30"/>
                  </a:lnTo>
                  <a:lnTo>
                    <a:pt x="24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4" y="9"/>
                  </a:lnTo>
                  <a:lnTo>
                    <a:pt x="89" y="19"/>
                  </a:lnTo>
                  <a:lnTo>
                    <a:pt x="105" y="30"/>
                  </a:lnTo>
                  <a:lnTo>
                    <a:pt x="114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9" name="Freeform 467"/>
            <p:cNvSpPr>
              <a:spLocks/>
            </p:cNvSpPr>
            <p:nvPr/>
          </p:nvSpPr>
          <p:spPr bwMode="auto">
            <a:xfrm>
              <a:off x="4429125" y="3362325"/>
              <a:ext cx="98425" cy="58738"/>
            </a:xfrm>
            <a:custGeom>
              <a:avLst/>
              <a:gdLst/>
              <a:ahLst/>
              <a:cxnLst>
                <a:cxn ang="0">
                  <a:pos x="124" y="35"/>
                </a:cxn>
                <a:cxn ang="0">
                  <a:pos x="124" y="35"/>
                </a:cxn>
                <a:cxn ang="0">
                  <a:pos x="117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5" y="74"/>
                </a:cxn>
                <a:cxn ang="0">
                  <a:pos x="50" y="74"/>
                </a:cxn>
                <a:cxn ang="0">
                  <a:pos x="44" y="72"/>
                </a:cxn>
                <a:cxn ang="0">
                  <a:pos x="36" y="68"/>
                </a:cxn>
                <a:cxn ang="0">
                  <a:pos x="27" y="61"/>
                </a:cxn>
                <a:cxn ang="0">
                  <a:pos x="13" y="46"/>
                </a:cxn>
                <a:cxn ang="0">
                  <a:pos x="6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6" y="35"/>
                </a:cxn>
                <a:cxn ang="0">
                  <a:pos x="11" y="30"/>
                </a:cxn>
                <a:cxn ang="0">
                  <a:pos x="25" y="14"/>
                </a:cxn>
                <a:cxn ang="0">
                  <a:pos x="32" y="7"/>
                </a:cxn>
                <a:cxn ang="0">
                  <a:pos x="43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2"/>
                </a:cxn>
                <a:cxn ang="0">
                  <a:pos x="64" y="3"/>
                </a:cxn>
                <a:cxn ang="0">
                  <a:pos x="64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4" y="35"/>
                </a:cxn>
                <a:cxn ang="0">
                  <a:pos x="124" y="35"/>
                </a:cxn>
              </a:cxnLst>
              <a:rect l="0" t="0" r="r" b="b"/>
              <a:pathLst>
                <a:path w="124" h="74">
                  <a:moveTo>
                    <a:pt x="124" y="35"/>
                  </a:moveTo>
                  <a:lnTo>
                    <a:pt x="124" y="35"/>
                  </a:lnTo>
                  <a:lnTo>
                    <a:pt x="117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5" y="74"/>
                  </a:lnTo>
                  <a:lnTo>
                    <a:pt x="50" y="74"/>
                  </a:lnTo>
                  <a:lnTo>
                    <a:pt x="44" y="72"/>
                  </a:lnTo>
                  <a:lnTo>
                    <a:pt x="36" y="68"/>
                  </a:lnTo>
                  <a:lnTo>
                    <a:pt x="27" y="61"/>
                  </a:lnTo>
                  <a:lnTo>
                    <a:pt x="13" y="46"/>
                  </a:lnTo>
                  <a:lnTo>
                    <a:pt x="6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6" y="35"/>
                  </a:lnTo>
                  <a:lnTo>
                    <a:pt x="11" y="30"/>
                  </a:lnTo>
                  <a:lnTo>
                    <a:pt x="25" y="14"/>
                  </a:lnTo>
                  <a:lnTo>
                    <a:pt x="32" y="7"/>
                  </a:lnTo>
                  <a:lnTo>
                    <a:pt x="43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2"/>
                  </a:lnTo>
                  <a:lnTo>
                    <a:pt x="64" y="3"/>
                  </a:lnTo>
                  <a:lnTo>
                    <a:pt x="64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4" y="35"/>
                  </a:lnTo>
                  <a:lnTo>
                    <a:pt x="124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0" name="Freeform 468"/>
            <p:cNvSpPr>
              <a:spLocks/>
            </p:cNvSpPr>
            <p:nvPr/>
          </p:nvSpPr>
          <p:spPr bwMode="auto">
            <a:xfrm>
              <a:off x="4546600" y="3362325"/>
              <a:ext cx="100013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9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7" y="74"/>
                </a:cxn>
                <a:cxn ang="0">
                  <a:pos x="51" y="74"/>
                </a:cxn>
                <a:cxn ang="0">
                  <a:pos x="46" y="72"/>
                </a:cxn>
                <a:cxn ang="0">
                  <a:pos x="35" y="68"/>
                </a:cxn>
                <a:cxn ang="0">
                  <a:pos x="28" y="61"/>
                </a:cxn>
                <a:cxn ang="0">
                  <a:pos x="13" y="46"/>
                </a:cxn>
                <a:cxn ang="0">
                  <a:pos x="7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7" y="35"/>
                </a:cxn>
                <a:cxn ang="0">
                  <a:pos x="13" y="30"/>
                </a:cxn>
                <a:cxn ang="0">
                  <a:pos x="27" y="14"/>
                </a:cxn>
                <a:cxn ang="0">
                  <a:pos x="34" y="7"/>
                </a:cxn>
                <a:cxn ang="0">
                  <a:pos x="43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6" y="9"/>
                </a:cxn>
                <a:cxn ang="0">
                  <a:pos x="90" y="19"/>
                </a:cxn>
                <a:cxn ang="0">
                  <a:pos x="108" y="30"/>
                </a:cxn>
                <a:cxn ang="0">
                  <a:pos x="116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9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7" y="74"/>
                  </a:lnTo>
                  <a:lnTo>
                    <a:pt x="51" y="74"/>
                  </a:lnTo>
                  <a:lnTo>
                    <a:pt x="46" y="72"/>
                  </a:lnTo>
                  <a:lnTo>
                    <a:pt x="35" y="68"/>
                  </a:lnTo>
                  <a:lnTo>
                    <a:pt x="28" y="61"/>
                  </a:lnTo>
                  <a:lnTo>
                    <a:pt x="13" y="46"/>
                  </a:lnTo>
                  <a:lnTo>
                    <a:pt x="7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7" y="35"/>
                  </a:lnTo>
                  <a:lnTo>
                    <a:pt x="13" y="30"/>
                  </a:lnTo>
                  <a:lnTo>
                    <a:pt x="27" y="14"/>
                  </a:lnTo>
                  <a:lnTo>
                    <a:pt x="34" y="7"/>
                  </a:lnTo>
                  <a:lnTo>
                    <a:pt x="43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6" y="9"/>
                  </a:lnTo>
                  <a:lnTo>
                    <a:pt x="90" y="19"/>
                  </a:lnTo>
                  <a:lnTo>
                    <a:pt x="108" y="30"/>
                  </a:lnTo>
                  <a:lnTo>
                    <a:pt x="116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1" name="Freeform 469"/>
            <p:cNvSpPr>
              <a:spLocks/>
            </p:cNvSpPr>
            <p:nvPr/>
          </p:nvSpPr>
          <p:spPr bwMode="auto">
            <a:xfrm>
              <a:off x="4665663" y="3362325"/>
              <a:ext cx="98425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2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5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2" y="30"/>
                </a:cxn>
                <a:cxn ang="0">
                  <a:pos x="25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6" y="9"/>
                </a:cxn>
                <a:cxn ang="0">
                  <a:pos x="90" y="19"/>
                </a:cxn>
                <a:cxn ang="0">
                  <a:pos x="106" y="30"/>
                </a:cxn>
                <a:cxn ang="0">
                  <a:pos x="114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2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5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2" y="30"/>
                  </a:lnTo>
                  <a:lnTo>
                    <a:pt x="25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6" y="9"/>
                  </a:lnTo>
                  <a:lnTo>
                    <a:pt x="90" y="19"/>
                  </a:lnTo>
                  <a:lnTo>
                    <a:pt x="106" y="30"/>
                  </a:lnTo>
                  <a:lnTo>
                    <a:pt x="114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2" name="Freeform 470"/>
            <p:cNvSpPr>
              <a:spLocks/>
            </p:cNvSpPr>
            <p:nvPr/>
          </p:nvSpPr>
          <p:spPr bwMode="auto">
            <a:xfrm>
              <a:off x="4784725" y="3362325"/>
              <a:ext cx="96838" cy="58738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1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0" y="30"/>
                </a:cxn>
                <a:cxn ang="0">
                  <a:pos x="24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2" y="0"/>
                </a:cxn>
                <a:cxn ang="0">
                  <a:pos x="58" y="2"/>
                </a:cxn>
                <a:cxn ang="0">
                  <a:pos x="63" y="3"/>
                </a:cxn>
                <a:cxn ang="0">
                  <a:pos x="63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5" y="30"/>
                </a:cxn>
                <a:cxn ang="0">
                  <a:pos x="114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1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0" y="30"/>
                  </a:lnTo>
                  <a:lnTo>
                    <a:pt x="24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2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5" y="30"/>
                  </a:lnTo>
                  <a:lnTo>
                    <a:pt x="114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3" name="Freeform 471"/>
            <p:cNvSpPr>
              <a:spLocks/>
            </p:cNvSpPr>
            <p:nvPr/>
          </p:nvSpPr>
          <p:spPr bwMode="auto">
            <a:xfrm>
              <a:off x="4903788" y="3362325"/>
              <a:ext cx="96838" cy="58738"/>
            </a:xfrm>
            <a:custGeom>
              <a:avLst/>
              <a:gdLst/>
              <a:ahLst/>
              <a:cxnLst>
                <a:cxn ang="0">
                  <a:pos x="124" y="35"/>
                </a:cxn>
                <a:cxn ang="0">
                  <a:pos x="124" y="35"/>
                </a:cxn>
                <a:cxn ang="0">
                  <a:pos x="115" y="38"/>
                </a:cxn>
                <a:cxn ang="0">
                  <a:pos x="108" y="42"/>
                </a:cxn>
                <a:cxn ang="0">
                  <a:pos x="90" y="53"/>
                </a:cxn>
                <a:cxn ang="0">
                  <a:pos x="76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5" y="74"/>
                </a:cxn>
                <a:cxn ang="0">
                  <a:pos x="50" y="74"/>
                </a:cxn>
                <a:cxn ang="0">
                  <a:pos x="44" y="72"/>
                </a:cxn>
                <a:cxn ang="0">
                  <a:pos x="34" y="68"/>
                </a:cxn>
                <a:cxn ang="0">
                  <a:pos x="27" y="61"/>
                </a:cxn>
                <a:cxn ang="0">
                  <a:pos x="11" y="46"/>
                </a:cxn>
                <a:cxn ang="0">
                  <a:pos x="6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6" y="35"/>
                </a:cxn>
                <a:cxn ang="0">
                  <a:pos x="11" y="30"/>
                </a:cxn>
                <a:cxn ang="0">
                  <a:pos x="25" y="14"/>
                </a:cxn>
                <a:cxn ang="0">
                  <a:pos x="32" y="7"/>
                </a:cxn>
                <a:cxn ang="0">
                  <a:pos x="41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2"/>
                </a:cxn>
                <a:cxn ang="0">
                  <a:pos x="64" y="3"/>
                </a:cxn>
                <a:cxn ang="0">
                  <a:pos x="64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4" y="35"/>
                </a:cxn>
                <a:cxn ang="0">
                  <a:pos x="124" y="35"/>
                </a:cxn>
              </a:cxnLst>
              <a:rect l="0" t="0" r="r" b="b"/>
              <a:pathLst>
                <a:path w="124" h="74">
                  <a:moveTo>
                    <a:pt x="124" y="35"/>
                  </a:moveTo>
                  <a:lnTo>
                    <a:pt x="124" y="35"/>
                  </a:lnTo>
                  <a:lnTo>
                    <a:pt x="115" y="38"/>
                  </a:lnTo>
                  <a:lnTo>
                    <a:pt x="108" y="42"/>
                  </a:lnTo>
                  <a:lnTo>
                    <a:pt x="90" y="53"/>
                  </a:lnTo>
                  <a:lnTo>
                    <a:pt x="76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5" y="74"/>
                  </a:lnTo>
                  <a:lnTo>
                    <a:pt x="50" y="74"/>
                  </a:lnTo>
                  <a:lnTo>
                    <a:pt x="44" y="72"/>
                  </a:lnTo>
                  <a:lnTo>
                    <a:pt x="34" y="68"/>
                  </a:lnTo>
                  <a:lnTo>
                    <a:pt x="27" y="61"/>
                  </a:lnTo>
                  <a:lnTo>
                    <a:pt x="11" y="46"/>
                  </a:lnTo>
                  <a:lnTo>
                    <a:pt x="6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6" y="35"/>
                  </a:lnTo>
                  <a:lnTo>
                    <a:pt x="11" y="30"/>
                  </a:lnTo>
                  <a:lnTo>
                    <a:pt x="25" y="14"/>
                  </a:lnTo>
                  <a:lnTo>
                    <a:pt x="32" y="7"/>
                  </a:lnTo>
                  <a:lnTo>
                    <a:pt x="41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2"/>
                  </a:lnTo>
                  <a:lnTo>
                    <a:pt x="64" y="3"/>
                  </a:lnTo>
                  <a:lnTo>
                    <a:pt x="64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4" y="35"/>
                  </a:lnTo>
                  <a:lnTo>
                    <a:pt x="124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4" name="Freeform 472"/>
            <p:cNvSpPr>
              <a:spLocks/>
            </p:cNvSpPr>
            <p:nvPr/>
          </p:nvSpPr>
          <p:spPr bwMode="auto">
            <a:xfrm>
              <a:off x="5021263" y="3362325"/>
              <a:ext cx="98425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7" y="74"/>
                </a:cxn>
                <a:cxn ang="0">
                  <a:pos x="50" y="74"/>
                </a:cxn>
                <a:cxn ang="0">
                  <a:pos x="46" y="72"/>
                </a:cxn>
                <a:cxn ang="0">
                  <a:pos x="35" y="68"/>
                </a:cxn>
                <a:cxn ang="0">
                  <a:pos x="27" y="61"/>
                </a:cxn>
                <a:cxn ang="0">
                  <a:pos x="13" y="46"/>
                </a:cxn>
                <a:cxn ang="0">
                  <a:pos x="7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6" y="35"/>
                </a:cxn>
                <a:cxn ang="0">
                  <a:pos x="13" y="30"/>
                </a:cxn>
                <a:cxn ang="0">
                  <a:pos x="25" y="14"/>
                </a:cxn>
                <a:cxn ang="0">
                  <a:pos x="34" y="7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6" y="9"/>
                </a:cxn>
                <a:cxn ang="0">
                  <a:pos x="90" y="19"/>
                </a:cxn>
                <a:cxn ang="0">
                  <a:pos x="106" y="30"/>
                </a:cxn>
                <a:cxn ang="0">
                  <a:pos x="116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7" y="74"/>
                  </a:lnTo>
                  <a:lnTo>
                    <a:pt x="50" y="74"/>
                  </a:lnTo>
                  <a:lnTo>
                    <a:pt x="46" y="72"/>
                  </a:lnTo>
                  <a:lnTo>
                    <a:pt x="35" y="68"/>
                  </a:lnTo>
                  <a:lnTo>
                    <a:pt x="27" y="61"/>
                  </a:lnTo>
                  <a:lnTo>
                    <a:pt x="13" y="46"/>
                  </a:lnTo>
                  <a:lnTo>
                    <a:pt x="7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6" y="35"/>
                  </a:lnTo>
                  <a:lnTo>
                    <a:pt x="13" y="30"/>
                  </a:lnTo>
                  <a:lnTo>
                    <a:pt x="25" y="14"/>
                  </a:lnTo>
                  <a:lnTo>
                    <a:pt x="34" y="7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6" y="9"/>
                  </a:lnTo>
                  <a:lnTo>
                    <a:pt x="90" y="19"/>
                  </a:lnTo>
                  <a:lnTo>
                    <a:pt x="106" y="30"/>
                  </a:lnTo>
                  <a:lnTo>
                    <a:pt x="116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5" name="Freeform 473"/>
            <p:cNvSpPr>
              <a:spLocks/>
            </p:cNvSpPr>
            <p:nvPr/>
          </p:nvSpPr>
          <p:spPr bwMode="auto">
            <a:xfrm>
              <a:off x="5138738" y="3362325"/>
              <a:ext cx="100013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1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2" y="30"/>
                </a:cxn>
                <a:cxn ang="0">
                  <a:pos x="25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4" y="9"/>
                </a:cxn>
                <a:cxn ang="0">
                  <a:pos x="90" y="19"/>
                </a:cxn>
                <a:cxn ang="0">
                  <a:pos x="106" y="30"/>
                </a:cxn>
                <a:cxn ang="0">
                  <a:pos x="114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1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2" y="30"/>
                  </a:lnTo>
                  <a:lnTo>
                    <a:pt x="25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4" y="9"/>
                  </a:lnTo>
                  <a:lnTo>
                    <a:pt x="90" y="19"/>
                  </a:lnTo>
                  <a:lnTo>
                    <a:pt x="106" y="30"/>
                  </a:lnTo>
                  <a:lnTo>
                    <a:pt x="114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6" name="Freeform 474"/>
            <p:cNvSpPr>
              <a:spLocks/>
            </p:cNvSpPr>
            <p:nvPr/>
          </p:nvSpPr>
          <p:spPr bwMode="auto">
            <a:xfrm>
              <a:off x="5257800" y="3362325"/>
              <a:ext cx="98425" cy="58738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89" y="53"/>
                </a:cxn>
                <a:cxn ang="0">
                  <a:pos x="75" y="63"/>
                </a:cxn>
                <a:cxn ang="0">
                  <a:pos x="66" y="70"/>
                </a:cxn>
                <a:cxn ang="0">
                  <a:pos x="66" y="70"/>
                </a:cxn>
                <a:cxn ang="0">
                  <a:pos x="59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0" y="30"/>
                </a:cxn>
                <a:cxn ang="0">
                  <a:pos x="24" y="14"/>
                </a:cxn>
                <a:cxn ang="0">
                  <a:pos x="31" y="7"/>
                </a:cxn>
                <a:cxn ang="0">
                  <a:pos x="42" y="2"/>
                </a:cxn>
                <a:cxn ang="0">
                  <a:pos x="45" y="0"/>
                </a:cxn>
                <a:cxn ang="0">
                  <a:pos x="51" y="0"/>
                </a:cxn>
                <a:cxn ang="0">
                  <a:pos x="58" y="2"/>
                </a:cxn>
                <a:cxn ang="0">
                  <a:pos x="63" y="3"/>
                </a:cxn>
                <a:cxn ang="0">
                  <a:pos x="63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5" y="30"/>
                </a:cxn>
                <a:cxn ang="0">
                  <a:pos x="114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89" y="53"/>
                  </a:lnTo>
                  <a:lnTo>
                    <a:pt x="75" y="63"/>
                  </a:lnTo>
                  <a:lnTo>
                    <a:pt x="66" y="70"/>
                  </a:lnTo>
                  <a:lnTo>
                    <a:pt x="66" y="70"/>
                  </a:lnTo>
                  <a:lnTo>
                    <a:pt x="59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0" y="30"/>
                  </a:lnTo>
                  <a:lnTo>
                    <a:pt x="24" y="14"/>
                  </a:lnTo>
                  <a:lnTo>
                    <a:pt x="31" y="7"/>
                  </a:lnTo>
                  <a:lnTo>
                    <a:pt x="42" y="2"/>
                  </a:lnTo>
                  <a:lnTo>
                    <a:pt x="45" y="0"/>
                  </a:lnTo>
                  <a:lnTo>
                    <a:pt x="51" y="0"/>
                  </a:lnTo>
                  <a:lnTo>
                    <a:pt x="58" y="2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5" y="30"/>
                  </a:lnTo>
                  <a:lnTo>
                    <a:pt x="114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7" name="Freeform 475"/>
            <p:cNvSpPr>
              <a:spLocks/>
            </p:cNvSpPr>
            <p:nvPr/>
          </p:nvSpPr>
          <p:spPr bwMode="auto">
            <a:xfrm>
              <a:off x="5375275" y="3362325"/>
              <a:ext cx="100013" cy="58738"/>
            </a:xfrm>
            <a:custGeom>
              <a:avLst/>
              <a:gdLst/>
              <a:ahLst/>
              <a:cxnLst>
                <a:cxn ang="0">
                  <a:pos x="126" y="35"/>
                </a:cxn>
                <a:cxn ang="0">
                  <a:pos x="126" y="35"/>
                </a:cxn>
                <a:cxn ang="0">
                  <a:pos x="117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7" y="74"/>
                </a:cxn>
                <a:cxn ang="0">
                  <a:pos x="52" y="74"/>
                </a:cxn>
                <a:cxn ang="0">
                  <a:pos x="46" y="72"/>
                </a:cxn>
                <a:cxn ang="0">
                  <a:pos x="36" y="68"/>
                </a:cxn>
                <a:cxn ang="0">
                  <a:pos x="29" y="61"/>
                </a:cxn>
                <a:cxn ang="0">
                  <a:pos x="13" y="46"/>
                </a:cxn>
                <a:cxn ang="0">
                  <a:pos x="8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8" y="35"/>
                </a:cxn>
                <a:cxn ang="0">
                  <a:pos x="13" y="30"/>
                </a:cxn>
                <a:cxn ang="0">
                  <a:pos x="27" y="14"/>
                </a:cxn>
                <a:cxn ang="0">
                  <a:pos x="34" y="7"/>
                </a:cxn>
                <a:cxn ang="0">
                  <a:pos x="43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9" y="2"/>
                </a:cxn>
                <a:cxn ang="0">
                  <a:pos x="66" y="3"/>
                </a:cxn>
                <a:cxn ang="0">
                  <a:pos x="66" y="3"/>
                </a:cxn>
                <a:cxn ang="0">
                  <a:pos x="76" y="9"/>
                </a:cxn>
                <a:cxn ang="0">
                  <a:pos x="90" y="19"/>
                </a:cxn>
                <a:cxn ang="0">
                  <a:pos x="108" y="30"/>
                </a:cxn>
                <a:cxn ang="0">
                  <a:pos x="117" y="33"/>
                </a:cxn>
                <a:cxn ang="0">
                  <a:pos x="126" y="35"/>
                </a:cxn>
                <a:cxn ang="0">
                  <a:pos x="126" y="35"/>
                </a:cxn>
              </a:cxnLst>
              <a:rect l="0" t="0" r="r" b="b"/>
              <a:pathLst>
                <a:path w="126" h="74">
                  <a:moveTo>
                    <a:pt x="126" y="35"/>
                  </a:moveTo>
                  <a:lnTo>
                    <a:pt x="126" y="35"/>
                  </a:lnTo>
                  <a:lnTo>
                    <a:pt x="117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7" y="74"/>
                  </a:lnTo>
                  <a:lnTo>
                    <a:pt x="52" y="74"/>
                  </a:lnTo>
                  <a:lnTo>
                    <a:pt x="46" y="72"/>
                  </a:lnTo>
                  <a:lnTo>
                    <a:pt x="36" y="68"/>
                  </a:lnTo>
                  <a:lnTo>
                    <a:pt x="29" y="61"/>
                  </a:lnTo>
                  <a:lnTo>
                    <a:pt x="13" y="46"/>
                  </a:lnTo>
                  <a:lnTo>
                    <a:pt x="8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8" y="35"/>
                  </a:lnTo>
                  <a:lnTo>
                    <a:pt x="13" y="30"/>
                  </a:lnTo>
                  <a:lnTo>
                    <a:pt x="27" y="14"/>
                  </a:lnTo>
                  <a:lnTo>
                    <a:pt x="34" y="7"/>
                  </a:lnTo>
                  <a:lnTo>
                    <a:pt x="43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9" y="2"/>
                  </a:lnTo>
                  <a:lnTo>
                    <a:pt x="66" y="3"/>
                  </a:lnTo>
                  <a:lnTo>
                    <a:pt x="66" y="3"/>
                  </a:lnTo>
                  <a:lnTo>
                    <a:pt x="76" y="9"/>
                  </a:lnTo>
                  <a:lnTo>
                    <a:pt x="90" y="19"/>
                  </a:lnTo>
                  <a:lnTo>
                    <a:pt x="108" y="30"/>
                  </a:lnTo>
                  <a:lnTo>
                    <a:pt x="117" y="33"/>
                  </a:lnTo>
                  <a:lnTo>
                    <a:pt x="126" y="35"/>
                  </a:lnTo>
                  <a:lnTo>
                    <a:pt x="126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8" name="Freeform 476"/>
            <p:cNvSpPr>
              <a:spLocks/>
            </p:cNvSpPr>
            <p:nvPr/>
          </p:nvSpPr>
          <p:spPr bwMode="auto">
            <a:xfrm>
              <a:off x="5494338" y="3362325"/>
              <a:ext cx="100013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5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7" y="61"/>
                </a:cxn>
                <a:cxn ang="0">
                  <a:pos x="13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3" y="30"/>
                </a:cxn>
                <a:cxn ang="0">
                  <a:pos x="25" y="14"/>
                </a:cxn>
                <a:cxn ang="0">
                  <a:pos x="34" y="7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4" y="9"/>
                </a:cxn>
                <a:cxn ang="0">
                  <a:pos x="90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5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7" y="61"/>
                  </a:lnTo>
                  <a:lnTo>
                    <a:pt x="13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3" y="30"/>
                  </a:lnTo>
                  <a:lnTo>
                    <a:pt x="25" y="14"/>
                  </a:lnTo>
                  <a:lnTo>
                    <a:pt x="34" y="7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4" y="9"/>
                  </a:lnTo>
                  <a:lnTo>
                    <a:pt x="90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9" name="Freeform 477"/>
            <p:cNvSpPr>
              <a:spLocks/>
            </p:cNvSpPr>
            <p:nvPr/>
          </p:nvSpPr>
          <p:spPr bwMode="auto">
            <a:xfrm>
              <a:off x="5613400" y="3362325"/>
              <a:ext cx="98425" cy="58738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1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0" y="30"/>
                </a:cxn>
                <a:cxn ang="0">
                  <a:pos x="25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3" y="3"/>
                </a:cxn>
                <a:cxn ang="0">
                  <a:pos x="63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4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1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0" y="30"/>
                  </a:lnTo>
                  <a:lnTo>
                    <a:pt x="25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4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0" name="Freeform 478"/>
            <p:cNvSpPr>
              <a:spLocks/>
            </p:cNvSpPr>
            <p:nvPr/>
          </p:nvSpPr>
          <p:spPr bwMode="auto">
            <a:xfrm>
              <a:off x="5732463" y="3362325"/>
              <a:ext cx="96838" cy="58738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4" y="38"/>
                </a:cxn>
                <a:cxn ang="0">
                  <a:pos x="107" y="42"/>
                </a:cxn>
                <a:cxn ang="0">
                  <a:pos x="89" y="53"/>
                </a:cxn>
                <a:cxn ang="0">
                  <a:pos x="75" y="63"/>
                </a:cxn>
                <a:cxn ang="0">
                  <a:pos x="66" y="70"/>
                </a:cxn>
                <a:cxn ang="0">
                  <a:pos x="66" y="70"/>
                </a:cxn>
                <a:cxn ang="0">
                  <a:pos x="59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3" y="68"/>
                </a:cxn>
                <a:cxn ang="0">
                  <a:pos x="26" y="61"/>
                </a:cxn>
                <a:cxn ang="0">
                  <a:pos x="10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0" y="30"/>
                </a:cxn>
                <a:cxn ang="0">
                  <a:pos x="24" y="14"/>
                </a:cxn>
                <a:cxn ang="0">
                  <a:pos x="31" y="7"/>
                </a:cxn>
                <a:cxn ang="0">
                  <a:pos x="40" y="2"/>
                </a:cxn>
                <a:cxn ang="0">
                  <a:pos x="45" y="0"/>
                </a:cxn>
                <a:cxn ang="0">
                  <a:pos x="51" y="0"/>
                </a:cxn>
                <a:cxn ang="0">
                  <a:pos x="58" y="2"/>
                </a:cxn>
                <a:cxn ang="0">
                  <a:pos x="63" y="3"/>
                </a:cxn>
                <a:cxn ang="0">
                  <a:pos x="63" y="3"/>
                </a:cxn>
                <a:cxn ang="0">
                  <a:pos x="73" y="9"/>
                </a:cxn>
                <a:cxn ang="0">
                  <a:pos x="88" y="19"/>
                </a:cxn>
                <a:cxn ang="0">
                  <a:pos x="105" y="30"/>
                </a:cxn>
                <a:cxn ang="0">
                  <a:pos x="114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4" y="38"/>
                  </a:lnTo>
                  <a:lnTo>
                    <a:pt x="107" y="42"/>
                  </a:lnTo>
                  <a:lnTo>
                    <a:pt x="89" y="53"/>
                  </a:lnTo>
                  <a:lnTo>
                    <a:pt x="75" y="63"/>
                  </a:lnTo>
                  <a:lnTo>
                    <a:pt x="66" y="70"/>
                  </a:lnTo>
                  <a:lnTo>
                    <a:pt x="66" y="70"/>
                  </a:lnTo>
                  <a:lnTo>
                    <a:pt x="59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3" y="68"/>
                  </a:lnTo>
                  <a:lnTo>
                    <a:pt x="26" y="61"/>
                  </a:lnTo>
                  <a:lnTo>
                    <a:pt x="10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0" y="30"/>
                  </a:lnTo>
                  <a:lnTo>
                    <a:pt x="24" y="14"/>
                  </a:lnTo>
                  <a:lnTo>
                    <a:pt x="31" y="7"/>
                  </a:lnTo>
                  <a:lnTo>
                    <a:pt x="40" y="2"/>
                  </a:lnTo>
                  <a:lnTo>
                    <a:pt x="45" y="0"/>
                  </a:lnTo>
                  <a:lnTo>
                    <a:pt x="51" y="0"/>
                  </a:lnTo>
                  <a:lnTo>
                    <a:pt x="58" y="2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73" y="9"/>
                  </a:lnTo>
                  <a:lnTo>
                    <a:pt x="88" y="19"/>
                  </a:lnTo>
                  <a:lnTo>
                    <a:pt x="105" y="30"/>
                  </a:lnTo>
                  <a:lnTo>
                    <a:pt x="114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1" name="Freeform 479"/>
            <p:cNvSpPr>
              <a:spLocks/>
            </p:cNvSpPr>
            <p:nvPr/>
          </p:nvSpPr>
          <p:spPr bwMode="auto">
            <a:xfrm>
              <a:off x="5849938" y="3362325"/>
              <a:ext cx="98425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7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5" y="74"/>
                </a:cxn>
                <a:cxn ang="0">
                  <a:pos x="50" y="74"/>
                </a:cxn>
                <a:cxn ang="0">
                  <a:pos x="44" y="72"/>
                </a:cxn>
                <a:cxn ang="0">
                  <a:pos x="36" y="68"/>
                </a:cxn>
                <a:cxn ang="0">
                  <a:pos x="27" y="61"/>
                </a:cxn>
                <a:cxn ang="0">
                  <a:pos x="13" y="46"/>
                </a:cxn>
                <a:cxn ang="0">
                  <a:pos x="7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6" y="35"/>
                </a:cxn>
                <a:cxn ang="0">
                  <a:pos x="13" y="30"/>
                </a:cxn>
                <a:cxn ang="0">
                  <a:pos x="25" y="14"/>
                </a:cxn>
                <a:cxn ang="0">
                  <a:pos x="34" y="7"/>
                </a:cxn>
                <a:cxn ang="0">
                  <a:pos x="43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9" y="2"/>
                </a:cxn>
                <a:cxn ang="0">
                  <a:pos x="66" y="3"/>
                </a:cxn>
                <a:cxn ang="0">
                  <a:pos x="66" y="3"/>
                </a:cxn>
                <a:cxn ang="0">
                  <a:pos x="76" y="9"/>
                </a:cxn>
                <a:cxn ang="0">
                  <a:pos x="90" y="19"/>
                </a:cxn>
                <a:cxn ang="0">
                  <a:pos x="106" y="30"/>
                </a:cxn>
                <a:cxn ang="0">
                  <a:pos x="117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7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5" y="74"/>
                  </a:lnTo>
                  <a:lnTo>
                    <a:pt x="50" y="74"/>
                  </a:lnTo>
                  <a:lnTo>
                    <a:pt x="44" y="72"/>
                  </a:lnTo>
                  <a:lnTo>
                    <a:pt x="36" y="68"/>
                  </a:lnTo>
                  <a:lnTo>
                    <a:pt x="27" y="61"/>
                  </a:lnTo>
                  <a:lnTo>
                    <a:pt x="13" y="46"/>
                  </a:lnTo>
                  <a:lnTo>
                    <a:pt x="7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6" y="35"/>
                  </a:lnTo>
                  <a:lnTo>
                    <a:pt x="13" y="30"/>
                  </a:lnTo>
                  <a:lnTo>
                    <a:pt x="25" y="14"/>
                  </a:lnTo>
                  <a:lnTo>
                    <a:pt x="34" y="7"/>
                  </a:lnTo>
                  <a:lnTo>
                    <a:pt x="43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9" y="2"/>
                  </a:lnTo>
                  <a:lnTo>
                    <a:pt x="66" y="3"/>
                  </a:lnTo>
                  <a:lnTo>
                    <a:pt x="66" y="3"/>
                  </a:lnTo>
                  <a:lnTo>
                    <a:pt x="76" y="9"/>
                  </a:lnTo>
                  <a:lnTo>
                    <a:pt x="90" y="19"/>
                  </a:lnTo>
                  <a:lnTo>
                    <a:pt x="106" y="30"/>
                  </a:lnTo>
                  <a:lnTo>
                    <a:pt x="117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" name="Freeform 480"/>
            <p:cNvSpPr>
              <a:spLocks/>
            </p:cNvSpPr>
            <p:nvPr/>
          </p:nvSpPr>
          <p:spPr bwMode="auto">
            <a:xfrm>
              <a:off x="5969000" y="3362325"/>
              <a:ext cx="96838" cy="58738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5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7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1" y="30"/>
                </a:cxn>
                <a:cxn ang="0">
                  <a:pos x="25" y="14"/>
                </a:cxn>
                <a:cxn ang="0">
                  <a:pos x="34" y="7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4" y="3"/>
                </a:cxn>
                <a:cxn ang="0">
                  <a:pos x="64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6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5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7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1" y="30"/>
                  </a:lnTo>
                  <a:lnTo>
                    <a:pt x="25" y="14"/>
                  </a:lnTo>
                  <a:lnTo>
                    <a:pt x="34" y="7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4" y="3"/>
                  </a:lnTo>
                  <a:lnTo>
                    <a:pt x="64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3" name="Freeform 481"/>
            <p:cNvSpPr>
              <a:spLocks/>
            </p:cNvSpPr>
            <p:nvPr/>
          </p:nvSpPr>
          <p:spPr bwMode="auto">
            <a:xfrm>
              <a:off x="6086475" y="3362325"/>
              <a:ext cx="98425" cy="58738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4" y="38"/>
                </a:cxn>
                <a:cxn ang="0">
                  <a:pos x="107" y="42"/>
                </a:cxn>
                <a:cxn ang="0">
                  <a:pos x="90" y="53"/>
                </a:cxn>
                <a:cxn ang="0">
                  <a:pos x="76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0" y="30"/>
                </a:cxn>
                <a:cxn ang="0">
                  <a:pos x="24" y="14"/>
                </a:cxn>
                <a:cxn ang="0">
                  <a:pos x="32" y="7"/>
                </a:cxn>
                <a:cxn ang="0">
                  <a:pos x="40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2"/>
                </a:cxn>
                <a:cxn ang="0">
                  <a:pos x="63" y="3"/>
                </a:cxn>
                <a:cxn ang="0">
                  <a:pos x="63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5" y="30"/>
                </a:cxn>
                <a:cxn ang="0">
                  <a:pos x="114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4" y="38"/>
                  </a:lnTo>
                  <a:lnTo>
                    <a:pt x="107" y="42"/>
                  </a:lnTo>
                  <a:lnTo>
                    <a:pt x="90" y="53"/>
                  </a:lnTo>
                  <a:lnTo>
                    <a:pt x="76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0" y="30"/>
                  </a:lnTo>
                  <a:lnTo>
                    <a:pt x="24" y="14"/>
                  </a:lnTo>
                  <a:lnTo>
                    <a:pt x="32" y="7"/>
                  </a:lnTo>
                  <a:lnTo>
                    <a:pt x="40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2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5" y="30"/>
                  </a:lnTo>
                  <a:lnTo>
                    <a:pt x="114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4" name="Freeform 482"/>
            <p:cNvSpPr>
              <a:spLocks/>
            </p:cNvSpPr>
            <p:nvPr/>
          </p:nvSpPr>
          <p:spPr bwMode="auto">
            <a:xfrm>
              <a:off x="6203950" y="3362325"/>
              <a:ext cx="100013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1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1" y="72"/>
                </a:cxn>
                <a:cxn ang="0">
                  <a:pos x="56" y="74"/>
                </a:cxn>
                <a:cxn ang="0">
                  <a:pos x="51" y="74"/>
                </a:cxn>
                <a:cxn ang="0">
                  <a:pos x="46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7" y="35"/>
                </a:cxn>
                <a:cxn ang="0">
                  <a:pos x="12" y="30"/>
                </a:cxn>
                <a:cxn ang="0">
                  <a:pos x="26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5" y="9"/>
                </a:cxn>
                <a:cxn ang="0">
                  <a:pos x="90" y="19"/>
                </a:cxn>
                <a:cxn ang="0">
                  <a:pos x="107" y="30"/>
                </a:cxn>
                <a:cxn ang="0">
                  <a:pos x="116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1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1" y="72"/>
                  </a:lnTo>
                  <a:lnTo>
                    <a:pt x="56" y="74"/>
                  </a:lnTo>
                  <a:lnTo>
                    <a:pt x="51" y="74"/>
                  </a:lnTo>
                  <a:lnTo>
                    <a:pt x="46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7" y="35"/>
                  </a:lnTo>
                  <a:lnTo>
                    <a:pt x="12" y="30"/>
                  </a:lnTo>
                  <a:lnTo>
                    <a:pt x="26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5" y="9"/>
                  </a:lnTo>
                  <a:lnTo>
                    <a:pt x="90" y="19"/>
                  </a:lnTo>
                  <a:lnTo>
                    <a:pt x="107" y="30"/>
                  </a:lnTo>
                  <a:lnTo>
                    <a:pt x="116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5" name="Freeform 483"/>
            <p:cNvSpPr>
              <a:spLocks/>
            </p:cNvSpPr>
            <p:nvPr/>
          </p:nvSpPr>
          <p:spPr bwMode="auto">
            <a:xfrm>
              <a:off x="6323013" y="3362325"/>
              <a:ext cx="100013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7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5" y="74"/>
                </a:cxn>
                <a:cxn ang="0">
                  <a:pos x="50" y="74"/>
                </a:cxn>
                <a:cxn ang="0">
                  <a:pos x="44" y="72"/>
                </a:cxn>
                <a:cxn ang="0">
                  <a:pos x="36" y="68"/>
                </a:cxn>
                <a:cxn ang="0">
                  <a:pos x="27" y="61"/>
                </a:cxn>
                <a:cxn ang="0">
                  <a:pos x="13" y="46"/>
                </a:cxn>
                <a:cxn ang="0">
                  <a:pos x="6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6" y="35"/>
                </a:cxn>
                <a:cxn ang="0">
                  <a:pos x="13" y="30"/>
                </a:cxn>
                <a:cxn ang="0">
                  <a:pos x="25" y="14"/>
                </a:cxn>
                <a:cxn ang="0">
                  <a:pos x="34" y="7"/>
                </a:cxn>
                <a:cxn ang="0">
                  <a:pos x="43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9" y="2"/>
                </a:cxn>
                <a:cxn ang="0">
                  <a:pos x="66" y="3"/>
                </a:cxn>
                <a:cxn ang="0">
                  <a:pos x="66" y="3"/>
                </a:cxn>
                <a:cxn ang="0">
                  <a:pos x="74" y="9"/>
                </a:cxn>
                <a:cxn ang="0">
                  <a:pos x="90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7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5" y="74"/>
                  </a:lnTo>
                  <a:lnTo>
                    <a:pt x="50" y="74"/>
                  </a:lnTo>
                  <a:lnTo>
                    <a:pt x="44" y="72"/>
                  </a:lnTo>
                  <a:lnTo>
                    <a:pt x="36" y="68"/>
                  </a:lnTo>
                  <a:lnTo>
                    <a:pt x="27" y="61"/>
                  </a:lnTo>
                  <a:lnTo>
                    <a:pt x="13" y="46"/>
                  </a:lnTo>
                  <a:lnTo>
                    <a:pt x="6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6" y="35"/>
                  </a:lnTo>
                  <a:lnTo>
                    <a:pt x="13" y="30"/>
                  </a:lnTo>
                  <a:lnTo>
                    <a:pt x="25" y="14"/>
                  </a:lnTo>
                  <a:lnTo>
                    <a:pt x="34" y="7"/>
                  </a:lnTo>
                  <a:lnTo>
                    <a:pt x="43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9" y="2"/>
                  </a:lnTo>
                  <a:lnTo>
                    <a:pt x="66" y="3"/>
                  </a:lnTo>
                  <a:lnTo>
                    <a:pt x="66" y="3"/>
                  </a:lnTo>
                  <a:lnTo>
                    <a:pt x="74" y="9"/>
                  </a:lnTo>
                  <a:lnTo>
                    <a:pt x="90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6" name="Freeform 484"/>
            <p:cNvSpPr>
              <a:spLocks/>
            </p:cNvSpPr>
            <p:nvPr/>
          </p:nvSpPr>
          <p:spPr bwMode="auto">
            <a:xfrm>
              <a:off x="6442075" y="3362325"/>
              <a:ext cx="98425" cy="58738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5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1" y="30"/>
                </a:cxn>
                <a:cxn ang="0">
                  <a:pos x="25" y="14"/>
                </a:cxn>
                <a:cxn ang="0">
                  <a:pos x="32" y="7"/>
                </a:cxn>
                <a:cxn ang="0">
                  <a:pos x="42" y="2"/>
                </a:cxn>
                <a:cxn ang="0">
                  <a:pos x="46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3" y="3"/>
                </a:cxn>
                <a:cxn ang="0">
                  <a:pos x="63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5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1" y="30"/>
                  </a:lnTo>
                  <a:lnTo>
                    <a:pt x="25" y="14"/>
                  </a:lnTo>
                  <a:lnTo>
                    <a:pt x="32" y="7"/>
                  </a:lnTo>
                  <a:lnTo>
                    <a:pt x="42" y="2"/>
                  </a:lnTo>
                  <a:lnTo>
                    <a:pt x="46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7" name="Freeform 485"/>
            <p:cNvSpPr>
              <a:spLocks/>
            </p:cNvSpPr>
            <p:nvPr/>
          </p:nvSpPr>
          <p:spPr bwMode="auto">
            <a:xfrm>
              <a:off x="6561138" y="3362325"/>
              <a:ext cx="98425" cy="58738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4" y="38"/>
                </a:cxn>
                <a:cxn ang="0">
                  <a:pos x="107" y="42"/>
                </a:cxn>
                <a:cxn ang="0">
                  <a:pos x="90" y="53"/>
                </a:cxn>
                <a:cxn ang="0">
                  <a:pos x="75" y="63"/>
                </a:cxn>
                <a:cxn ang="0">
                  <a:pos x="65" y="70"/>
                </a:cxn>
                <a:cxn ang="0">
                  <a:pos x="65" y="70"/>
                </a:cxn>
                <a:cxn ang="0">
                  <a:pos x="60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3" y="68"/>
                </a:cxn>
                <a:cxn ang="0">
                  <a:pos x="26" y="61"/>
                </a:cxn>
                <a:cxn ang="0">
                  <a:pos x="10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0" y="30"/>
                </a:cxn>
                <a:cxn ang="0">
                  <a:pos x="24" y="14"/>
                </a:cxn>
                <a:cxn ang="0">
                  <a:pos x="31" y="7"/>
                </a:cxn>
                <a:cxn ang="0">
                  <a:pos x="40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6" y="2"/>
                </a:cxn>
                <a:cxn ang="0">
                  <a:pos x="63" y="3"/>
                </a:cxn>
                <a:cxn ang="0">
                  <a:pos x="63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5" y="30"/>
                </a:cxn>
                <a:cxn ang="0">
                  <a:pos x="114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4" y="38"/>
                  </a:lnTo>
                  <a:lnTo>
                    <a:pt x="107" y="42"/>
                  </a:lnTo>
                  <a:lnTo>
                    <a:pt x="90" y="53"/>
                  </a:lnTo>
                  <a:lnTo>
                    <a:pt x="75" y="63"/>
                  </a:lnTo>
                  <a:lnTo>
                    <a:pt x="65" y="70"/>
                  </a:lnTo>
                  <a:lnTo>
                    <a:pt x="65" y="70"/>
                  </a:lnTo>
                  <a:lnTo>
                    <a:pt x="60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3" y="68"/>
                  </a:lnTo>
                  <a:lnTo>
                    <a:pt x="26" y="61"/>
                  </a:lnTo>
                  <a:lnTo>
                    <a:pt x="10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0" y="30"/>
                  </a:lnTo>
                  <a:lnTo>
                    <a:pt x="24" y="14"/>
                  </a:lnTo>
                  <a:lnTo>
                    <a:pt x="31" y="7"/>
                  </a:lnTo>
                  <a:lnTo>
                    <a:pt x="40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6" y="2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5" y="30"/>
                  </a:lnTo>
                  <a:lnTo>
                    <a:pt x="114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8" name="Freeform 486"/>
            <p:cNvSpPr>
              <a:spLocks/>
            </p:cNvSpPr>
            <p:nvPr/>
          </p:nvSpPr>
          <p:spPr bwMode="auto">
            <a:xfrm>
              <a:off x="6678613" y="3362325"/>
              <a:ext cx="98425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1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1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2" y="30"/>
                </a:cxn>
                <a:cxn ang="0">
                  <a:pos x="24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5" y="9"/>
                </a:cxn>
                <a:cxn ang="0">
                  <a:pos x="89" y="19"/>
                </a:cxn>
                <a:cxn ang="0">
                  <a:pos x="105" y="30"/>
                </a:cxn>
                <a:cxn ang="0">
                  <a:pos x="116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1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1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2" y="30"/>
                  </a:lnTo>
                  <a:lnTo>
                    <a:pt x="24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5" y="9"/>
                  </a:lnTo>
                  <a:lnTo>
                    <a:pt x="89" y="19"/>
                  </a:lnTo>
                  <a:lnTo>
                    <a:pt x="105" y="30"/>
                  </a:lnTo>
                  <a:lnTo>
                    <a:pt x="116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9" name="Freeform 487"/>
            <p:cNvSpPr>
              <a:spLocks/>
            </p:cNvSpPr>
            <p:nvPr/>
          </p:nvSpPr>
          <p:spPr bwMode="auto">
            <a:xfrm>
              <a:off x="6797675" y="3362325"/>
              <a:ext cx="96838" cy="58738"/>
            </a:xfrm>
            <a:custGeom>
              <a:avLst/>
              <a:gdLst/>
              <a:ahLst/>
              <a:cxnLst>
                <a:cxn ang="0">
                  <a:pos x="124" y="35"/>
                </a:cxn>
                <a:cxn ang="0">
                  <a:pos x="124" y="35"/>
                </a:cxn>
                <a:cxn ang="0">
                  <a:pos x="117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5" y="74"/>
                </a:cxn>
                <a:cxn ang="0">
                  <a:pos x="50" y="74"/>
                </a:cxn>
                <a:cxn ang="0">
                  <a:pos x="44" y="72"/>
                </a:cxn>
                <a:cxn ang="0">
                  <a:pos x="36" y="68"/>
                </a:cxn>
                <a:cxn ang="0">
                  <a:pos x="27" y="61"/>
                </a:cxn>
                <a:cxn ang="0">
                  <a:pos x="13" y="46"/>
                </a:cxn>
                <a:cxn ang="0">
                  <a:pos x="6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6" y="35"/>
                </a:cxn>
                <a:cxn ang="0">
                  <a:pos x="11" y="30"/>
                </a:cxn>
                <a:cxn ang="0">
                  <a:pos x="25" y="14"/>
                </a:cxn>
                <a:cxn ang="0">
                  <a:pos x="34" y="7"/>
                </a:cxn>
                <a:cxn ang="0">
                  <a:pos x="43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4" y="3"/>
                </a:cxn>
                <a:cxn ang="0">
                  <a:pos x="64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4" y="35"/>
                </a:cxn>
                <a:cxn ang="0">
                  <a:pos x="124" y="35"/>
                </a:cxn>
              </a:cxnLst>
              <a:rect l="0" t="0" r="r" b="b"/>
              <a:pathLst>
                <a:path w="124" h="74">
                  <a:moveTo>
                    <a:pt x="124" y="35"/>
                  </a:moveTo>
                  <a:lnTo>
                    <a:pt x="124" y="35"/>
                  </a:lnTo>
                  <a:lnTo>
                    <a:pt x="117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5" y="74"/>
                  </a:lnTo>
                  <a:lnTo>
                    <a:pt x="50" y="74"/>
                  </a:lnTo>
                  <a:lnTo>
                    <a:pt x="44" y="72"/>
                  </a:lnTo>
                  <a:lnTo>
                    <a:pt x="36" y="68"/>
                  </a:lnTo>
                  <a:lnTo>
                    <a:pt x="27" y="61"/>
                  </a:lnTo>
                  <a:lnTo>
                    <a:pt x="13" y="46"/>
                  </a:lnTo>
                  <a:lnTo>
                    <a:pt x="6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6" y="35"/>
                  </a:lnTo>
                  <a:lnTo>
                    <a:pt x="11" y="30"/>
                  </a:lnTo>
                  <a:lnTo>
                    <a:pt x="25" y="14"/>
                  </a:lnTo>
                  <a:lnTo>
                    <a:pt x="34" y="7"/>
                  </a:lnTo>
                  <a:lnTo>
                    <a:pt x="43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4" y="3"/>
                  </a:lnTo>
                  <a:lnTo>
                    <a:pt x="64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4" y="35"/>
                  </a:lnTo>
                  <a:lnTo>
                    <a:pt x="124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0" name="Freeform 488"/>
            <p:cNvSpPr>
              <a:spLocks/>
            </p:cNvSpPr>
            <p:nvPr/>
          </p:nvSpPr>
          <p:spPr bwMode="auto">
            <a:xfrm>
              <a:off x="6916738" y="3362325"/>
              <a:ext cx="96838" cy="58738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4" y="38"/>
                </a:cxn>
                <a:cxn ang="0">
                  <a:pos x="107" y="42"/>
                </a:cxn>
                <a:cxn ang="0">
                  <a:pos x="90" y="53"/>
                </a:cxn>
                <a:cxn ang="0">
                  <a:pos x="76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5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3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1" y="30"/>
                </a:cxn>
                <a:cxn ang="0">
                  <a:pos x="25" y="14"/>
                </a:cxn>
                <a:cxn ang="0">
                  <a:pos x="32" y="7"/>
                </a:cxn>
                <a:cxn ang="0">
                  <a:pos x="41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2"/>
                </a:cxn>
                <a:cxn ang="0">
                  <a:pos x="63" y="3"/>
                </a:cxn>
                <a:cxn ang="0">
                  <a:pos x="63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4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4" y="38"/>
                  </a:lnTo>
                  <a:lnTo>
                    <a:pt x="107" y="42"/>
                  </a:lnTo>
                  <a:lnTo>
                    <a:pt x="90" y="53"/>
                  </a:lnTo>
                  <a:lnTo>
                    <a:pt x="76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5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3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1" y="30"/>
                  </a:lnTo>
                  <a:lnTo>
                    <a:pt x="25" y="14"/>
                  </a:lnTo>
                  <a:lnTo>
                    <a:pt x="32" y="7"/>
                  </a:lnTo>
                  <a:lnTo>
                    <a:pt x="41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2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4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1" name="Freeform 489"/>
            <p:cNvSpPr>
              <a:spLocks/>
            </p:cNvSpPr>
            <p:nvPr/>
          </p:nvSpPr>
          <p:spPr bwMode="auto">
            <a:xfrm>
              <a:off x="7032625" y="3362325"/>
              <a:ext cx="100013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2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6" y="74"/>
                </a:cxn>
                <a:cxn ang="0">
                  <a:pos x="49" y="74"/>
                </a:cxn>
                <a:cxn ang="0">
                  <a:pos x="46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7" y="35"/>
                </a:cxn>
                <a:cxn ang="0">
                  <a:pos x="12" y="30"/>
                </a:cxn>
                <a:cxn ang="0">
                  <a:pos x="25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6" y="9"/>
                </a:cxn>
                <a:cxn ang="0">
                  <a:pos x="90" y="19"/>
                </a:cxn>
                <a:cxn ang="0">
                  <a:pos x="106" y="30"/>
                </a:cxn>
                <a:cxn ang="0">
                  <a:pos x="116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2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6" y="74"/>
                  </a:lnTo>
                  <a:lnTo>
                    <a:pt x="49" y="74"/>
                  </a:lnTo>
                  <a:lnTo>
                    <a:pt x="46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7" y="35"/>
                  </a:lnTo>
                  <a:lnTo>
                    <a:pt x="12" y="30"/>
                  </a:lnTo>
                  <a:lnTo>
                    <a:pt x="25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6" y="9"/>
                  </a:lnTo>
                  <a:lnTo>
                    <a:pt x="90" y="19"/>
                  </a:lnTo>
                  <a:lnTo>
                    <a:pt x="106" y="30"/>
                  </a:lnTo>
                  <a:lnTo>
                    <a:pt x="116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2" name="Freeform 490"/>
            <p:cNvSpPr>
              <a:spLocks/>
            </p:cNvSpPr>
            <p:nvPr/>
          </p:nvSpPr>
          <p:spPr bwMode="auto">
            <a:xfrm>
              <a:off x="7151688" y="3362325"/>
              <a:ext cx="100013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1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1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2" y="30"/>
                </a:cxn>
                <a:cxn ang="0">
                  <a:pos x="24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2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4" y="9"/>
                </a:cxn>
                <a:cxn ang="0">
                  <a:pos x="89" y="19"/>
                </a:cxn>
                <a:cxn ang="0">
                  <a:pos x="105" y="30"/>
                </a:cxn>
                <a:cxn ang="0">
                  <a:pos x="114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1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1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2" y="30"/>
                  </a:lnTo>
                  <a:lnTo>
                    <a:pt x="24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4" y="9"/>
                  </a:lnTo>
                  <a:lnTo>
                    <a:pt x="89" y="19"/>
                  </a:lnTo>
                  <a:lnTo>
                    <a:pt x="105" y="30"/>
                  </a:lnTo>
                  <a:lnTo>
                    <a:pt x="114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3" name="Freeform 491"/>
            <p:cNvSpPr>
              <a:spLocks/>
            </p:cNvSpPr>
            <p:nvPr/>
          </p:nvSpPr>
          <p:spPr bwMode="auto">
            <a:xfrm>
              <a:off x="7270750" y="3362325"/>
              <a:ext cx="98425" cy="58738"/>
            </a:xfrm>
            <a:custGeom>
              <a:avLst/>
              <a:gdLst/>
              <a:ahLst/>
              <a:cxnLst>
                <a:cxn ang="0">
                  <a:pos x="124" y="35"/>
                </a:cxn>
                <a:cxn ang="0">
                  <a:pos x="124" y="35"/>
                </a:cxn>
                <a:cxn ang="0">
                  <a:pos x="117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6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5" y="74"/>
                </a:cxn>
                <a:cxn ang="0">
                  <a:pos x="50" y="74"/>
                </a:cxn>
                <a:cxn ang="0">
                  <a:pos x="44" y="72"/>
                </a:cxn>
                <a:cxn ang="0">
                  <a:pos x="36" y="68"/>
                </a:cxn>
                <a:cxn ang="0">
                  <a:pos x="27" y="61"/>
                </a:cxn>
                <a:cxn ang="0">
                  <a:pos x="13" y="46"/>
                </a:cxn>
                <a:cxn ang="0">
                  <a:pos x="6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6" y="35"/>
                </a:cxn>
                <a:cxn ang="0">
                  <a:pos x="11" y="30"/>
                </a:cxn>
                <a:cxn ang="0">
                  <a:pos x="25" y="14"/>
                </a:cxn>
                <a:cxn ang="0">
                  <a:pos x="32" y="7"/>
                </a:cxn>
                <a:cxn ang="0">
                  <a:pos x="43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2"/>
                </a:cxn>
                <a:cxn ang="0">
                  <a:pos x="64" y="3"/>
                </a:cxn>
                <a:cxn ang="0">
                  <a:pos x="64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4" y="35"/>
                </a:cxn>
                <a:cxn ang="0">
                  <a:pos x="124" y="35"/>
                </a:cxn>
              </a:cxnLst>
              <a:rect l="0" t="0" r="r" b="b"/>
              <a:pathLst>
                <a:path w="124" h="74">
                  <a:moveTo>
                    <a:pt x="124" y="35"/>
                  </a:moveTo>
                  <a:lnTo>
                    <a:pt x="124" y="35"/>
                  </a:lnTo>
                  <a:lnTo>
                    <a:pt x="117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6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5" y="74"/>
                  </a:lnTo>
                  <a:lnTo>
                    <a:pt x="50" y="74"/>
                  </a:lnTo>
                  <a:lnTo>
                    <a:pt x="44" y="72"/>
                  </a:lnTo>
                  <a:lnTo>
                    <a:pt x="36" y="68"/>
                  </a:lnTo>
                  <a:lnTo>
                    <a:pt x="27" y="61"/>
                  </a:lnTo>
                  <a:lnTo>
                    <a:pt x="13" y="46"/>
                  </a:lnTo>
                  <a:lnTo>
                    <a:pt x="6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6" y="35"/>
                  </a:lnTo>
                  <a:lnTo>
                    <a:pt x="11" y="30"/>
                  </a:lnTo>
                  <a:lnTo>
                    <a:pt x="25" y="14"/>
                  </a:lnTo>
                  <a:lnTo>
                    <a:pt x="32" y="7"/>
                  </a:lnTo>
                  <a:lnTo>
                    <a:pt x="43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2"/>
                  </a:lnTo>
                  <a:lnTo>
                    <a:pt x="64" y="3"/>
                  </a:lnTo>
                  <a:lnTo>
                    <a:pt x="64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4" y="35"/>
                  </a:lnTo>
                  <a:lnTo>
                    <a:pt x="124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4" name="Freeform 492"/>
            <p:cNvSpPr>
              <a:spLocks/>
            </p:cNvSpPr>
            <p:nvPr/>
          </p:nvSpPr>
          <p:spPr bwMode="auto">
            <a:xfrm>
              <a:off x="7388225" y="3362325"/>
              <a:ext cx="100013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7" y="74"/>
                </a:cxn>
                <a:cxn ang="0">
                  <a:pos x="51" y="74"/>
                </a:cxn>
                <a:cxn ang="0">
                  <a:pos x="46" y="72"/>
                </a:cxn>
                <a:cxn ang="0">
                  <a:pos x="35" y="68"/>
                </a:cxn>
                <a:cxn ang="0">
                  <a:pos x="28" y="61"/>
                </a:cxn>
                <a:cxn ang="0">
                  <a:pos x="13" y="46"/>
                </a:cxn>
                <a:cxn ang="0">
                  <a:pos x="7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7" y="35"/>
                </a:cxn>
                <a:cxn ang="0">
                  <a:pos x="13" y="30"/>
                </a:cxn>
                <a:cxn ang="0">
                  <a:pos x="27" y="14"/>
                </a:cxn>
                <a:cxn ang="0">
                  <a:pos x="34" y="7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6" y="9"/>
                </a:cxn>
                <a:cxn ang="0">
                  <a:pos x="90" y="19"/>
                </a:cxn>
                <a:cxn ang="0">
                  <a:pos x="108" y="30"/>
                </a:cxn>
                <a:cxn ang="0">
                  <a:pos x="116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7" y="74"/>
                  </a:lnTo>
                  <a:lnTo>
                    <a:pt x="51" y="74"/>
                  </a:lnTo>
                  <a:lnTo>
                    <a:pt x="46" y="72"/>
                  </a:lnTo>
                  <a:lnTo>
                    <a:pt x="35" y="68"/>
                  </a:lnTo>
                  <a:lnTo>
                    <a:pt x="28" y="61"/>
                  </a:lnTo>
                  <a:lnTo>
                    <a:pt x="13" y="46"/>
                  </a:lnTo>
                  <a:lnTo>
                    <a:pt x="7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7" y="35"/>
                  </a:lnTo>
                  <a:lnTo>
                    <a:pt x="13" y="30"/>
                  </a:lnTo>
                  <a:lnTo>
                    <a:pt x="27" y="14"/>
                  </a:lnTo>
                  <a:lnTo>
                    <a:pt x="34" y="7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6" y="9"/>
                  </a:lnTo>
                  <a:lnTo>
                    <a:pt x="90" y="19"/>
                  </a:lnTo>
                  <a:lnTo>
                    <a:pt x="108" y="30"/>
                  </a:lnTo>
                  <a:lnTo>
                    <a:pt x="116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5" name="Freeform 493"/>
            <p:cNvSpPr>
              <a:spLocks/>
            </p:cNvSpPr>
            <p:nvPr/>
          </p:nvSpPr>
          <p:spPr bwMode="auto">
            <a:xfrm>
              <a:off x="7507288" y="3362325"/>
              <a:ext cx="98425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1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2" y="30"/>
                </a:cxn>
                <a:cxn ang="0">
                  <a:pos x="25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6" y="9"/>
                </a:cxn>
                <a:cxn ang="0">
                  <a:pos x="90" y="19"/>
                </a:cxn>
                <a:cxn ang="0">
                  <a:pos x="106" y="30"/>
                </a:cxn>
                <a:cxn ang="0">
                  <a:pos x="114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1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2" y="30"/>
                  </a:lnTo>
                  <a:lnTo>
                    <a:pt x="25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6" y="9"/>
                  </a:lnTo>
                  <a:lnTo>
                    <a:pt x="90" y="19"/>
                  </a:lnTo>
                  <a:lnTo>
                    <a:pt x="106" y="30"/>
                  </a:lnTo>
                  <a:lnTo>
                    <a:pt x="114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6" name="Freeform 494"/>
            <p:cNvSpPr>
              <a:spLocks/>
            </p:cNvSpPr>
            <p:nvPr/>
          </p:nvSpPr>
          <p:spPr bwMode="auto">
            <a:xfrm>
              <a:off x="7646988" y="3462338"/>
              <a:ext cx="57150" cy="100013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18"/>
                </a:cxn>
                <a:cxn ang="0">
                  <a:pos x="32" y="111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0" y="61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6" y="12"/>
                </a:cxn>
                <a:cxn ang="0">
                  <a:pos x="32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3"/>
                </a:cxn>
                <a:cxn ang="0">
                  <a:pos x="70" y="42"/>
                </a:cxn>
                <a:cxn ang="0">
                  <a:pos x="72" y="47"/>
                </a:cxn>
                <a:cxn ang="0">
                  <a:pos x="72" y="54"/>
                </a:cxn>
                <a:cxn ang="0">
                  <a:pos x="72" y="60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5"/>
                </a:cxn>
                <a:cxn ang="0">
                  <a:pos x="55" y="91"/>
                </a:cxn>
                <a:cxn ang="0">
                  <a:pos x="44" y="109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18"/>
                  </a:lnTo>
                  <a:lnTo>
                    <a:pt x="32" y="111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0" y="6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6" y="12"/>
                  </a:lnTo>
                  <a:lnTo>
                    <a:pt x="32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3"/>
                  </a:lnTo>
                  <a:lnTo>
                    <a:pt x="70" y="42"/>
                  </a:lnTo>
                  <a:lnTo>
                    <a:pt x="72" y="47"/>
                  </a:lnTo>
                  <a:lnTo>
                    <a:pt x="72" y="54"/>
                  </a:lnTo>
                  <a:lnTo>
                    <a:pt x="72" y="60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5"/>
                  </a:lnTo>
                  <a:lnTo>
                    <a:pt x="55" y="91"/>
                  </a:lnTo>
                  <a:lnTo>
                    <a:pt x="44" y="109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7" name="Freeform 495"/>
            <p:cNvSpPr>
              <a:spLocks/>
            </p:cNvSpPr>
            <p:nvPr/>
          </p:nvSpPr>
          <p:spPr bwMode="auto">
            <a:xfrm>
              <a:off x="7646988" y="3582988"/>
              <a:ext cx="57150" cy="101600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7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2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5"/>
                </a:cxn>
                <a:cxn ang="0">
                  <a:pos x="12" y="26"/>
                </a:cxn>
                <a:cxn ang="0">
                  <a:pos x="26" y="12"/>
                </a:cxn>
                <a:cxn ang="0">
                  <a:pos x="32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1"/>
                </a:cxn>
                <a:cxn ang="0">
                  <a:pos x="60" y="25"/>
                </a:cxn>
                <a:cxn ang="0">
                  <a:pos x="67" y="33"/>
                </a:cxn>
                <a:cxn ang="0">
                  <a:pos x="70" y="42"/>
                </a:cxn>
                <a:cxn ang="0">
                  <a:pos x="72" y="48"/>
                </a:cxn>
                <a:cxn ang="0">
                  <a:pos x="72" y="53"/>
                </a:cxn>
                <a:cxn ang="0">
                  <a:pos x="72" y="60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6"/>
                </a:cxn>
                <a:cxn ang="0">
                  <a:pos x="55" y="90"/>
                </a:cxn>
                <a:cxn ang="0">
                  <a:pos x="44" y="107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7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2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5"/>
                  </a:lnTo>
                  <a:lnTo>
                    <a:pt x="12" y="26"/>
                  </a:lnTo>
                  <a:lnTo>
                    <a:pt x="26" y="12"/>
                  </a:lnTo>
                  <a:lnTo>
                    <a:pt x="32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1"/>
                  </a:lnTo>
                  <a:lnTo>
                    <a:pt x="60" y="25"/>
                  </a:lnTo>
                  <a:lnTo>
                    <a:pt x="67" y="33"/>
                  </a:lnTo>
                  <a:lnTo>
                    <a:pt x="70" y="42"/>
                  </a:lnTo>
                  <a:lnTo>
                    <a:pt x="72" y="48"/>
                  </a:lnTo>
                  <a:lnTo>
                    <a:pt x="72" y="53"/>
                  </a:lnTo>
                  <a:lnTo>
                    <a:pt x="72" y="60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6"/>
                  </a:lnTo>
                  <a:lnTo>
                    <a:pt x="55" y="90"/>
                  </a:lnTo>
                  <a:lnTo>
                    <a:pt x="44" y="107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8" name="Freeform 496"/>
            <p:cNvSpPr>
              <a:spLocks/>
            </p:cNvSpPr>
            <p:nvPr/>
          </p:nvSpPr>
          <p:spPr bwMode="auto">
            <a:xfrm>
              <a:off x="7646988" y="3703638"/>
              <a:ext cx="57150" cy="101600"/>
            </a:xfrm>
            <a:custGeom>
              <a:avLst/>
              <a:gdLst/>
              <a:ahLst/>
              <a:cxnLst>
                <a:cxn ang="0">
                  <a:pos x="37" y="129"/>
                </a:cxn>
                <a:cxn ang="0">
                  <a:pos x="37" y="129"/>
                </a:cxn>
                <a:cxn ang="0">
                  <a:pos x="35" y="120"/>
                </a:cxn>
                <a:cxn ang="0">
                  <a:pos x="32" y="111"/>
                </a:cxn>
                <a:cxn ang="0">
                  <a:pos x="21" y="94"/>
                </a:cxn>
                <a:cxn ang="0">
                  <a:pos x="11" y="80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4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7"/>
                </a:cxn>
                <a:cxn ang="0">
                  <a:pos x="12" y="29"/>
                </a:cxn>
                <a:cxn ang="0">
                  <a:pos x="26" y="13"/>
                </a:cxn>
                <a:cxn ang="0">
                  <a:pos x="32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3"/>
                </a:cxn>
                <a:cxn ang="0">
                  <a:pos x="60" y="27"/>
                </a:cxn>
                <a:cxn ang="0">
                  <a:pos x="67" y="34"/>
                </a:cxn>
                <a:cxn ang="0">
                  <a:pos x="70" y="44"/>
                </a:cxn>
                <a:cxn ang="0">
                  <a:pos x="72" y="50"/>
                </a:cxn>
                <a:cxn ang="0">
                  <a:pos x="72" y="55"/>
                </a:cxn>
                <a:cxn ang="0">
                  <a:pos x="72" y="60"/>
                </a:cxn>
                <a:cxn ang="0">
                  <a:pos x="70" y="67"/>
                </a:cxn>
                <a:cxn ang="0">
                  <a:pos x="70" y="67"/>
                </a:cxn>
                <a:cxn ang="0">
                  <a:pos x="63" y="78"/>
                </a:cxn>
                <a:cxn ang="0">
                  <a:pos x="55" y="92"/>
                </a:cxn>
                <a:cxn ang="0">
                  <a:pos x="44" y="110"/>
                </a:cxn>
                <a:cxn ang="0">
                  <a:pos x="40" y="118"/>
                </a:cxn>
                <a:cxn ang="0">
                  <a:pos x="37" y="129"/>
                </a:cxn>
                <a:cxn ang="0">
                  <a:pos x="37" y="129"/>
                </a:cxn>
              </a:cxnLst>
              <a:rect l="0" t="0" r="r" b="b"/>
              <a:pathLst>
                <a:path w="72" h="129">
                  <a:moveTo>
                    <a:pt x="37" y="129"/>
                  </a:moveTo>
                  <a:lnTo>
                    <a:pt x="37" y="129"/>
                  </a:lnTo>
                  <a:lnTo>
                    <a:pt x="35" y="120"/>
                  </a:lnTo>
                  <a:lnTo>
                    <a:pt x="32" y="111"/>
                  </a:lnTo>
                  <a:lnTo>
                    <a:pt x="21" y="94"/>
                  </a:lnTo>
                  <a:lnTo>
                    <a:pt x="11" y="80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4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7"/>
                  </a:lnTo>
                  <a:lnTo>
                    <a:pt x="12" y="29"/>
                  </a:lnTo>
                  <a:lnTo>
                    <a:pt x="26" y="13"/>
                  </a:lnTo>
                  <a:lnTo>
                    <a:pt x="32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3"/>
                  </a:lnTo>
                  <a:lnTo>
                    <a:pt x="60" y="27"/>
                  </a:lnTo>
                  <a:lnTo>
                    <a:pt x="67" y="34"/>
                  </a:lnTo>
                  <a:lnTo>
                    <a:pt x="70" y="44"/>
                  </a:lnTo>
                  <a:lnTo>
                    <a:pt x="72" y="50"/>
                  </a:lnTo>
                  <a:lnTo>
                    <a:pt x="72" y="55"/>
                  </a:lnTo>
                  <a:lnTo>
                    <a:pt x="72" y="60"/>
                  </a:lnTo>
                  <a:lnTo>
                    <a:pt x="70" y="67"/>
                  </a:lnTo>
                  <a:lnTo>
                    <a:pt x="70" y="67"/>
                  </a:lnTo>
                  <a:lnTo>
                    <a:pt x="63" y="78"/>
                  </a:lnTo>
                  <a:lnTo>
                    <a:pt x="55" y="92"/>
                  </a:lnTo>
                  <a:lnTo>
                    <a:pt x="44" y="110"/>
                  </a:lnTo>
                  <a:lnTo>
                    <a:pt x="40" y="118"/>
                  </a:lnTo>
                  <a:lnTo>
                    <a:pt x="37" y="129"/>
                  </a:lnTo>
                  <a:lnTo>
                    <a:pt x="37" y="12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9" name="Freeform 497"/>
            <p:cNvSpPr>
              <a:spLocks/>
            </p:cNvSpPr>
            <p:nvPr/>
          </p:nvSpPr>
          <p:spPr bwMode="auto">
            <a:xfrm>
              <a:off x="7646988" y="3825875"/>
              <a:ext cx="57150" cy="100013"/>
            </a:xfrm>
            <a:custGeom>
              <a:avLst/>
              <a:gdLst/>
              <a:ahLst/>
              <a:cxnLst>
                <a:cxn ang="0">
                  <a:pos x="37" y="126"/>
                </a:cxn>
                <a:cxn ang="0">
                  <a:pos x="37" y="126"/>
                </a:cxn>
                <a:cxn ang="0">
                  <a:pos x="35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0" y="61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5"/>
                </a:cxn>
                <a:cxn ang="0">
                  <a:pos x="5" y="35"/>
                </a:cxn>
                <a:cxn ang="0">
                  <a:pos x="12" y="26"/>
                </a:cxn>
                <a:cxn ang="0">
                  <a:pos x="26" y="12"/>
                </a:cxn>
                <a:cxn ang="0">
                  <a:pos x="32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3"/>
                </a:cxn>
                <a:cxn ang="0">
                  <a:pos x="70" y="42"/>
                </a:cxn>
                <a:cxn ang="0">
                  <a:pos x="72" y="47"/>
                </a:cxn>
                <a:cxn ang="0">
                  <a:pos x="72" y="52"/>
                </a:cxn>
                <a:cxn ang="0">
                  <a:pos x="72" y="59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5"/>
                </a:cxn>
                <a:cxn ang="0">
                  <a:pos x="55" y="91"/>
                </a:cxn>
                <a:cxn ang="0">
                  <a:pos x="44" y="109"/>
                </a:cxn>
                <a:cxn ang="0">
                  <a:pos x="40" y="118"/>
                </a:cxn>
                <a:cxn ang="0">
                  <a:pos x="37" y="126"/>
                </a:cxn>
                <a:cxn ang="0">
                  <a:pos x="37" y="126"/>
                </a:cxn>
              </a:cxnLst>
              <a:rect l="0" t="0" r="r" b="b"/>
              <a:pathLst>
                <a:path w="72" h="126">
                  <a:moveTo>
                    <a:pt x="37" y="126"/>
                  </a:moveTo>
                  <a:lnTo>
                    <a:pt x="37" y="126"/>
                  </a:lnTo>
                  <a:lnTo>
                    <a:pt x="35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0" y="6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5"/>
                  </a:lnTo>
                  <a:lnTo>
                    <a:pt x="5" y="35"/>
                  </a:lnTo>
                  <a:lnTo>
                    <a:pt x="12" y="26"/>
                  </a:lnTo>
                  <a:lnTo>
                    <a:pt x="26" y="12"/>
                  </a:lnTo>
                  <a:lnTo>
                    <a:pt x="32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3"/>
                  </a:lnTo>
                  <a:lnTo>
                    <a:pt x="70" y="42"/>
                  </a:lnTo>
                  <a:lnTo>
                    <a:pt x="72" y="47"/>
                  </a:lnTo>
                  <a:lnTo>
                    <a:pt x="72" y="52"/>
                  </a:lnTo>
                  <a:lnTo>
                    <a:pt x="72" y="59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5"/>
                  </a:lnTo>
                  <a:lnTo>
                    <a:pt x="55" y="91"/>
                  </a:lnTo>
                  <a:lnTo>
                    <a:pt x="44" y="109"/>
                  </a:lnTo>
                  <a:lnTo>
                    <a:pt x="40" y="118"/>
                  </a:lnTo>
                  <a:lnTo>
                    <a:pt x="37" y="126"/>
                  </a:lnTo>
                  <a:lnTo>
                    <a:pt x="37" y="126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0" name="Freeform 498"/>
            <p:cNvSpPr>
              <a:spLocks/>
            </p:cNvSpPr>
            <p:nvPr/>
          </p:nvSpPr>
          <p:spPr bwMode="auto">
            <a:xfrm>
              <a:off x="7646988" y="3946525"/>
              <a:ext cx="57150" cy="101600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7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0" y="61"/>
                </a:cxn>
                <a:cxn ang="0">
                  <a:pos x="0" y="56"/>
                </a:cxn>
                <a:cxn ang="0">
                  <a:pos x="0" y="49"/>
                </a:cxn>
                <a:cxn ang="0">
                  <a:pos x="2" y="44"/>
                </a:cxn>
                <a:cxn ang="0">
                  <a:pos x="5" y="35"/>
                </a:cxn>
                <a:cxn ang="0">
                  <a:pos x="12" y="26"/>
                </a:cxn>
                <a:cxn ang="0">
                  <a:pos x="26" y="12"/>
                </a:cxn>
                <a:cxn ang="0">
                  <a:pos x="32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0"/>
                </a:cxn>
                <a:cxn ang="0">
                  <a:pos x="60" y="24"/>
                </a:cxn>
                <a:cxn ang="0">
                  <a:pos x="67" y="33"/>
                </a:cxn>
                <a:cxn ang="0">
                  <a:pos x="70" y="42"/>
                </a:cxn>
                <a:cxn ang="0">
                  <a:pos x="72" y="47"/>
                </a:cxn>
                <a:cxn ang="0">
                  <a:pos x="72" y="53"/>
                </a:cxn>
                <a:cxn ang="0">
                  <a:pos x="72" y="58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6"/>
                </a:cxn>
                <a:cxn ang="0">
                  <a:pos x="55" y="90"/>
                </a:cxn>
                <a:cxn ang="0">
                  <a:pos x="44" y="107"/>
                </a:cxn>
                <a:cxn ang="0">
                  <a:pos x="40" y="116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7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0" y="61"/>
                  </a:lnTo>
                  <a:lnTo>
                    <a:pt x="0" y="56"/>
                  </a:lnTo>
                  <a:lnTo>
                    <a:pt x="0" y="49"/>
                  </a:lnTo>
                  <a:lnTo>
                    <a:pt x="2" y="44"/>
                  </a:lnTo>
                  <a:lnTo>
                    <a:pt x="5" y="35"/>
                  </a:lnTo>
                  <a:lnTo>
                    <a:pt x="12" y="26"/>
                  </a:lnTo>
                  <a:lnTo>
                    <a:pt x="26" y="12"/>
                  </a:lnTo>
                  <a:lnTo>
                    <a:pt x="32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0"/>
                  </a:lnTo>
                  <a:lnTo>
                    <a:pt x="60" y="24"/>
                  </a:lnTo>
                  <a:lnTo>
                    <a:pt x="67" y="33"/>
                  </a:lnTo>
                  <a:lnTo>
                    <a:pt x="70" y="42"/>
                  </a:lnTo>
                  <a:lnTo>
                    <a:pt x="72" y="47"/>
                  </a:lnTo>
                  <a:lnTo>
                    <a:pt x="72" y="53"/>
                  </a:lnTo>
                  <a:lnTo>
                    <a:pt x="72" y="58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6"/>
                  </a:lnTo>
                  <a:lnTo>
                    <a:pt x="55" y="90"/>
                  </a:lnTo>
                  <a:lnTo>
                    <a:pt x="44" y="107"/>
                  </a:lnTo>
                  <a:lnTo>
                    <a:pt x="40" y="116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1" name="Freeform 499"/>
            <p:cNvSpPr>
              <a:spLocks/>
            </p:cNvSpPr>
            <p:nvPr/>
          </p:nvSpPr>
          <p:spPr bwMode="auto">
            <a:xfrm>
              <a:off x="7646988" y="4067175"/>
              <a:ext cx="57150" cy="101600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20"/>
                </a:cxn>
                <a:cxn ang="0">
                  <a:pos x="32" y="111"/>
                </a:cxn>
                <a:cxn ang="0">
                  <a:pos x="21" y="94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4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7"/>
                </a:cxn>
                <a:cxn ang="0">
                  <a:pos x="12" y="28"/>
                </a:cxn>
                <a:cxn ang="0">
                  <a:pos x="26" y="13"/>
                </a:cxn>
                <a:cxn ang="0">
                  <a:pos x="32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3"/>
                </a:cxn>
                <a:cxn ang="0">
                  <a:pos x="60" y="27"/>
                </a:cxn>
                <a:cxn ang="0">
                  <a:pos x="67" y="34"/>
                </a:cxn>
                <a:cxn ang="0">
                  <a:pos x="70" y="44"/>
                </a:cxn>
                <a:cxn ang="0">
                  <a:pos x="72" y="50"/>
                </a:cxn>
                <a:cxn ang="0">
                  <a:pos x="72" y="55"/>
                </a:cxn>
                <a:cxn ang="0">
                  <a:pos x="72" y="60"/>
                </a:cxn>
                <a:cxn ang="0">
                  <a:pos x="70" y="67"/>
                </a:cxn>
                <a:cxn ang="0">
                  <a:pos x="70" y="67"/>
                </a:cxn>
                <a:cxn ang="0">
                  <a:pos x="63" y="78"/>
                </a:cxn>
                <a:cxn ang="0">
                  <a:pos x="55" y="92"/>
                </a:cxn>
                <a:cxn ang="0">
                  <a:pos x="44" y="109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20"/>
                  </a:lnTo>
                  <a:lnTo>
                    <a:pt x="32" y="111"/>
                  </a:lnTo>
                  <a:lnTo>
                    <a:pt x="21" y="94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4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7"/>
                  </a:lnTo>
                  <a:lnTo>
                    <a:pt x="12" y="28"/>
                  </a:lnTo>
                  <a:lnTo>
                    <a:pt x="26" y="13"/>
                  </a:lnTo>
                  <a:lnTo>
                    <a:pt x="32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3"/>
                  </a:lnTo>
                  <a:lnTo>
                    <a:pt x="60" y="27"/>
                  </a:lnTo>
                  <a:lnTo>
                    <a:pt x="67" y="34"/>
                  </a:lnTo>
                  <a:lnTo>
                    <a:pt x="70" y="44"/>
                  </a:lnTo>
                  <a:lnTo>
                    <a:pt x="72" y="50"/>
                  </a:lnTo>
                  <a:lnTo>
                    <a:pt x="72" y="55"/>
                  </a:lnTo>
                  <a:lnTo>
                    <a:pt x="72" y="60"/>
                  </a:lnTo>
                  <a:lnTo>
                    <a:pt x="70" y="67"/>
                  </a:lnTo>
                  <a:lnTo>
                    <a:pt x="70" y="67"/>
                  </a:lnTo>
                  <a:lnTo>
                    <a:pt x="63" y="78"/>
                  </a:lnTo>
                  <a:lnTo>
                    <a:pt x="55" y="92"/>
                  </a:lnTo>
                  <a:lnTo>
                    <a:pt x="44" y="109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2" name="Freeform 500"/>
            <p:cNvSpPr>
              <a:spLocks/>
            </p:cNvSpPr>
            <p:nvPr/>
          </p:nvSpPr>
          <p:spPr bwMode="auto">
            <a:xfrm>
              <a:off x="7646988" y="4189413"/>
              <a:ext cx="57150" cy="100013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18"/>
                </a:cxn>
                <a:cxn ang="0">
                  <a:pos x="32" y="110"/>
                </a:cxn>
                <a:cxn ang="0">
                  <a:pos x="21" y="94"/>
                </a:cxn>
                <a:cxn ang="0">
                  <a:pos x="11" y="80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2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6"/>
                </a:cxn>
                <a:cxn ang="0">
                  <a:pos x="12" y="27"/>
                </a:cxn>
                <a:cxn ang="0">
                  <a:pos x="26" y="13"/>
                </a:cxn>
                <a:cxn ang="0">
                  <a:pos x="32" y="6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3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0" y="43"/>
                </a:cxn>
                <a:cxn ang="0">
                  <a:pos x="72" y="48"/>
                </a:cxn>
                <a:cxn ang="0">
                  <a:pos x="72" y="53"/>
                </a:cxn>
                <a:cxn ang="0">
                  <a:pos x="72" y="60"/>
                </a:cxn>
                <a:cxn ang="0">
                  <a:pos x="70" y="66"/>
                </a:cxn>
                <a:cxn ang="0">
                  <a:pos x="70" y="66"/>
                </a:cxn>
                <a:cxn ang="0">
                  <a:pos x="63" y="76"/>
                </a:cxn>
                <a:cxn ang="0">
                  <a:pos x="55" y="92"/>
                </a:cxn>
                <a:cxn ang="0">
                  <a:pos x="44" y="108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18"/>
                  </a:lnTo>
                  <a:lnTo>
                    <a:pt x="32" y="110"/>
                  </a:lnTo>
                  <a:lnTo>
                    <a:pt x="21" y="94"/>
                  </a:lnTo>
                  <a:lnTo>
                    <a:pt x="11" y="80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2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6"/>
                  </a:lnTo>
                  <a:lnTo>
                    <a:pt x="12" y="27"/>
                  </a:lnTo>
                  <a:lnTo>
                    <a:pt x="26" y="13"/>
                  </a:lnTo>
                  <a:lnTo>
                    <a:pt x="32" y="6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3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0" y="43"/>
                  </a:lnTo>
                  <a:lnTo>
                    <a:pt x="72" y="48"/>
                  </a:lnTo>
                  <a:lnTo>
                    <a:pt x="72" y="53"/>
                  </a:lnTo>
                  <a:lnTo>
                    <a:pt x="72" y="60"/>
                  </a:lnTo>
                  <a:lnTo>
                    <a:pt x="70" y="66"/>
                  </a:lnTo>
                  <a:lnTo>
                    <a:pt x="70" y="66"/>
                  </a:lnTo>
                  <a:lnTo>
                    <a:pt x="63" y="76"/>
                  </a:lnTo>
                  <a:lnTo>
                    <a:pt x="55" y="92"/>
                  </a:lnTo>
                  <a:lnTo>
                    <a:pt x="44" y="108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3" name="Freeform 501"/>
            <p:cNvSpPr>
              <a:spLocks/>
            </p:cNvSpPr>
            <p:nvPr/>
          </p:nvSpPr>
          <p:spPr bwMode="auto">
            <a:xfrm>
              <a:off x="7646988" y="4310063"/>
              <a:ext cx="57150" cy="101600"/>
            </a:xfrm>
            <a:custGeom>
              <a:avLst/>
              <a:gdLst/>
              <a:ahLst/>
              <a:cxnLst>
                <a:cxn ang="0">
                  <a:pos x="37" y="126"/>
                </a:cxn>
                <a:cxn ang="0">
                  <a:pos x="37" y="126"/>
                </a:cxn>
                <a:cxn ang="0">
                  <a:pos x="35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7"/>
                </a:cxn>
                <a:cxn ang="0">
                  <a:pos x="4" y="67"/>
                </a:cxn>
                <a:cxn ang="0">
                  <a:pos x="4" y="67"/>
                </a:cxn>
                <a:cxn ang="0">
                  <a:pos x="0" y="61"/>
                </a:cxn>
                <a:cxn ang="0">
                  <a:pos x="0" y="56"/>
                </a:cxn>
                <a:cxn ang="0">
                  <a:pos x="0" y="49"/>
                </a:cxn>
                <a:cxn ang="0">
                  <a:pos x="2" y="44"/>
                </a:cxn>
                <a:cxn ang="0">
                  <a:pos x="5" y="35"/>
                </a:cxn>
                <a:cxn ang="0">
                  <a:pos x="12" y="26"/>
                </a:cxn>
                <a:cxn ang="0">
                  <a:pos x="26" y="12"/>
                </a:cxn>
                <a:cxn ang="0">
                  <a:pos x="32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0"/>
                </a:cxn>
                <a:cxn ang="0">
                  <a:pos x="60" y="24"/>
                </a:cxn>
                <a:cxn ang="0">
                  <a:pos x="67" y="33"/>
                </a:cxn>
                <a:cxn ang="0">
                  <a:pos x="70" y="42"/>
                </a:cxn>
                <a:cxn ang="0">
                  <a:pos x="72" y="47"/>
                </a:cxn>
                <a:cxn ang="0">
                  <a:pos x="72" y="52"/>
                </a:cxn>
                <a:cxn ang="0">
                  <a:pos x="72" y="58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5"/>
                </a:cxn>
                <a:cxn ang="0">
                  <a:pos x="55" y="89"/>
                </a:cxn>
                <a:cxn ang="0">
                  <a:pos x="44" y="107"/>
                </a:cxn>
                <a:cxn ang="0">
                  <a:pos x="40" y="116"/>
                </a:cxn>
                <a:cxn ang="0">
                  <a:pos x="37" y="126"/>
                </a:cxn>
                <a:cxn ang="0">
                  <a:pos x="37" y="126"/>
                </a:cxn>
              </a:cxnLst>
              <a:rect l="0" t="0" r="r" b="b"/>
              <a:pathLst>
                <a:path w="72" h="126">
                  <a:moveTo>
                    <a:pt x="37" y="126"/>
                  </a:moveTo>
                  <a:lnTo>
                    <a:pt x="37" y="126"/>
                  </a:lnTo>
                  <a:lnTo>
                    <a:pt x="35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7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0" y="61"/>
                  </a:lnTo>
                  <a:lnTo>
                    <a:pt x="0" y="56"/>
                  </a:lnTo>
                  <a:lnTo>
                    <a:pt x="0" y="49"/>
                  </a:lnTo>
                  <a:lnTo>
                    <a:pt x="2" y="44"/>
                  </a:lnTo>
                  <a:lnTo>
                    <a:pt x="5" y="35"/>
                  </a:lnTo>
                  <a:lnTo>
                    <a:pt x="12" y="26"/>
                  </a:lnTo>
                  <a:lnTo>
                    <a:pt x="26" y="12"/>
                  </a:lnTo>
                  <a:lnTo>
                    <a:pt x="32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0"/>
                  </a:lnTo>
                  <a:lnTo>
                    <a:pt x="60" y="24"/>
                  </a:lnTo>
                  <a:lnTo>
                    <a:pt x="67" y="33"/>
                  </a:lnTo>
                  <a:lnTo>
                    <a:pt x="70" y="42"/>
                  </a:lnTo>
                  <a:lnTo>
                    <a:pt x="72" y="47"/>
                  </a:lnTo>
                  <a:lnTo>
                    <a:pt x="72" y="52"/>
                  </a:lnTo>
                  <a:lnTo>
                    <a:pt x="72" y="58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5"/>
                  </a:lnTo>
                  <a:lnTo>
                    <a:pt x="55" y="89"/>
                  </a:lnTo>
                  <a:lnTo>
                    <a:pt x="44" y="107"/>
                  </a:lnTo>
                  <a:lnTo>
                    <a:pt x="40" y="116"/>
                  </a:lnTo>
                  <a:lnTo>
                    <a:pt x="37" y="126"/>
                  </a:lnTo>
                  <a:lnTo>
                    <a:pt x="37" y="126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4" name="Freeform 502"/>
            <p:cNvSpPr>
              <a:spLocks/>
            </p:cNvSpPr>
            <p:nvPr/>
          </p:nvSpPr>
          <p:spPr bwMode="auto">
            <a:xfrm>
              <a:off x="7646988" y="4430713"/>
              <a:ext cx="57150" cy="100013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20"/>
                </a:cxn>
                <a:cxn ang="0">
                  <a:pos x="32" y="111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3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7"/>
                </a:cxn>
                <a:cxn ang="0">
                  <a:pos x="12" y="28"/>
                </a:cxn>
                <a:cxn ang="0">
                  <a:pos x="26" y="12"/>
                </a:cxn>
                <a:cxn ang="0">
                  <a:pos x="32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4"/>
                </a:cxn>
                <a:cxn ang="0">
                  <a:pos x="70" y="44"/>
                </a:cxn>
                <a:cxn ang="0">
                  <a:pos x="72" y="49"/>
                </a:cxn>
                <a:cxn ang="0">
                  <a:pos x="72" y="55"/>
                </a:cxn>
                <a:cxn ang="0">
                  <a:pos x="72" y="60"/>
                </a:cxn>
                <a:cxn ang="0">
                  <a:pos x="70" y="67"/>
                </a:cxn>
                <a:cxn ang="0">
                  <a:pos x="70" y="67"/>
                </a:cxn>
                <a:cxn ang="0">
                  <a:pos x="63" y="78"/>
                </a:cxn>
                <a:cxn ang="0">
                  <a:pos x="55" y="92"/>
                </a:cxn>
                <a:cxn ang="0">
                  <a:pos x="44" y="109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20"/>
                  </a:lnTo>
                  <a:lnTo>
                    <a:pt x="32" y="111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3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7"/>
                  </a:lnTo>
                  <a:lnTo>
                    <a:pt x="12" y="28"/>
                  </a:lnTo>
                  <a:lnTo>
                    <a:pt x="26" y="12"/>
                  </a:lnTo>
                  <a:lnTo>
                    <a:pt x="32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4"/>
                  </a:lnTo>
                  <a:lnTo>
                    <a:pt x="70" y="44"/>
                  </a:lnTo>
                  <a:lnTo>
                    <a:pt x="72" y="49"/>
                  </a:lnTo>
                  <a:lnTo>
                    <a:pt x="72" y="55"/>
                  </a:lnTo>
                  <a:lnTo>
                    <a:pt x="72" y="60"/>
                  </a:lnTo>
                  <a:lnTo>
                    <a:pt x="70" y="67"/>
                  </a:lnTo>
                  <a:lnTo>
                    <a:pt x="70" y="67"/>
                  </a:lnTo>
                  <a:lnTo>
                    <a:pt x="63" y="78"/>
                  </a:lnTo>
                  <a:lnTo>
                    <a:pt x="55" y="92"/>
                  </a:lnTo>
                  <a:lnTo>
                    <a:pt x="44" y="109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5" name="Freeform 503"/>
            <p:cNvSpPr>
              <a:spLocks/>
            </p:cNvSpPr>
            <p:nvPr/>
          </p:nvSpPr>
          <p:spPr bwMode="auto">
            <a:xfrm>
              <a:off x="7646988" y="4552950"/>
              <a:ext cx="57150" cy="100013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18"/>
                </a:cxn>
                <a:cxn ang="0">
                  <a:pos x="32" y="109"/>
                </a:cxn>
                <a:cxn ang="0">
                  <a:pos x="21" y="94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2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5"/>
                </a:cxn>
                <a:cxn ang="0">
                  <a:pos x="12" y="27"/>
                </a:cxn>
                <a:cxn ang="0">
                  <a:pos x="26" y="13"/>
                </a:cxn>
                <a:cxn ang="0">
                  <a:pos x="32" y="6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3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0" y="43"/>
                </a:cxn>
                <a:cxn ang="0">
                  <a:pos x="72" y="48"/>
                </a:cxn>
                <a:cxn ang="0">
                  <a:pos x="72" y="53"/>
                </a:cxn>
                <a:cxn ang="0">
                  <a:pos x="72" y="60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6"/>
                </a:cxn>
                <a:cxn ang="0">
                  <a:pos x="55" y="92"/>
                </a:cxn>
                <a:cxn ang="0">
                  <a:pos x="44" y="108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18"/>
                  </a:lnTo>
                  <a:lnTo>
                    <a:pt x="32" y="109"/>
                  </a:lnTo>
                  <a:lnTo>
                    <a:pt x="21" y="94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2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5"/>
                  </a:lnTo>
                  <a:lnTo>
                    <a:pt x="12" y="27"/>
                  </a:lnTo>
                  <a:lnTo>
                    <a:pt x="26" y="13"/>
                  </a:lnTo>
                  <a:lnTo>
                    <a:pt x="32" y="6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3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0" y="43"/>
                  </a:lnTo>
                  <a:lnTo>
                    <a:pt x="72" y="48"/>
                  </a:lnTo>
                  <a:lnTo>
                    <a:pt x="72" y="53"/>
                  </a:lnTo>
                  <a:lnTo>
                    <a:pt x="72" y="60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6"/>
                  </a:lnTo>
                  <a:lnTo>
                    <a:pt x="55" y="92"/>
                  </a:lnTo>
                  <a:lnTo>
                    <a:pt x="44" y="108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6" name="Freeform 504"/>
            <p:cNvSpPr>
              <a:spLocks/>
            </p:cNvSpPr>
            <p:nvPr/>
          </p:nvSpPr>
          <p:spPr bwMode="auto">
            <a:xfrm>
              <a:off x="7646988" y="4673600"/>
              <a:ext cx="57150" cy="101600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18"/>
                </a:cxn>
                <a:cxn ang="0">
                  <a:pos x="32" y="110"/>
                </a:cxn>
                <a:cxn ang="0">
                  <a:pos x="21" y="94"/>
                </a:cxn>
                <a:cxn ang="0">
                  <a:pos x="11" y="78"/>
                </a:cxn>
                <a:cxn ang="0">
                  <a:pos x="4" y="67"/>
                </a:cxn>
                <a:cxn ang="0">
                  <a:pos x="4" y="67"/>
                </a:cxn>
                <a:cxn ang="0">
                  <a:pos x="0" y="62"/>
                </a:cxn>
                <a:cxn ang="0">
                  <a:pos x="0" y="55"/>
                </a:cxn>
                <a:cxn ang="0">
                  <a:pos x="0" y="50"/>
                </a:cxn>
                <a:cxn ang="0">
                  <a:pos x="2" y="44"/>
                </a:cxn>
                <a:cxn ang="0">
                  <a:pos x="5" y="36"/>
                </a:cxn>
                <a:cxn ang="0">
                  <a:pos x="12" y="27"/>
                </a:cxn>
                <a:cxn ang="0">
                  <a:pos x="26" y="13"/>
                </a:cxn>
                <a:cxn ang="0">
                  <a:pos x="32" y="6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1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0" y="43"/>
                </a:cxn>
                <a:cxn ang="0">
                  <a:pos x="72" y="48"/>
                </a:cxn>
                <a:cxn ang="0">
                  <a:pos x="72" y="53"/>
                </a:cxn>
                <a:cxn ang="0">
                  <a:pos x="72" y="59"/>
                </a:cxn>
                <a:cxn ang="0">
                  <a:pos x="70" y="66"/>
                </a:cxn>
                <a:cxn ang="0">
                  <a:pos x="70" y="66"/>
                </a:cxn>
                <a:cxn ang="0">
                  <a:pos x="63" y="76"/>
                </a:cxn>
                <a:cxn ang="0">
                  <a:pos x="55" y="90"/>
                </a:cxn>
                <a:cxn ang="0">
                  <a:pos x="44" y="108"/>
                </a:cxn>
                <a:cxn ang="0">
                  <a:pos x="40" y="117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18"/>
                  </a:lnTo>
                  <a:lnTo>
                    <a:pt x="32" y="110"/>
                  </a:lnTo>
                  <a:lnTo>
                    <a:pt x="21" y="94"/>
                  </a:lnTo>
                  <a:lnTo>
                    <a:pt x="11" y="78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0" y="62"/>
                  </a:lnTo>
                  <a:lnTo>
                    <a:pt x="0" y="55"/>
                  </a:lnTo>
                  <a:lnTo>
                    <a:pt x="0" y="50"/>
                  </a:lnTo>
                  <a:lnTo>
                    <a:pt x="2" y="44"/>
                  </a:lnTo>
                  <a:lnTo>
                    <a:pt x="5" y="36"/>
                  </a:lnTo>
                  <a:lnTo>
                    <a:pt x="12" y="27"/>
                  </a:lnTo>
                  <a:lnTo>
                    <a:pt x="26" y="13"/>
                  </a:lnTo>
                  <a:lnTo>
                    <a:pt x="32" y="6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1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0" y="43"/>
                  </a:lnTo>
                  <a:lnTo>
                    <a:pt x="72" y="48"/>
                  </a:lnTo>
                  <a:lnTo>
                    <a:pt x="72" y="53"/>
                  </a:lnTo>
                  <a:lnTo>
                    <a:pt x="72" y="59"/>
                  </a:lnTo>
                  <a:lnTo>
                    <a:pt x="70" y="66"/>
                  </a:lnTo>
                  <a:lnTo>
                    <a:pt x="70" y="66"/>
                  </a:lnTo>
                  <a:lnTo>
                    <a:pt x="63" y="76"/>
                  </a:lnTo>
                  <a:lnTo>
                    <a:pt x="55" y="90"/>
                  </a:lnTo>
                  <a:lnTo>
                    <a:pt x="44" y="108"/>
                  </a:lnTo>
                  <a:lnTo>
                    <a:pt x="40" y="117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7" name="Freeform 505"/>
            <p:cNvSpPr>
              <a:spLocks/>
            </p:cNvSpPr>
            <p:nvPr/>
          </p:nvSpPr>
          <p:spPr bwMode="auto">
            <a:xfrm>
              <a:off x="7646988" y="4794250"/>
              <a:ext cx="57150" cy="100013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20"/>
                </a:cxn>
                <a:cxn ang="0">
                  <a:pos x="32" y="111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2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7"/>
                </a:cxn>
                <a:cxn ang="0">
                  <a:pos x="12" y="28"/>
                </a:cxn>
                <a:cxn ang="0">
                  <a:pos x="26" y="12"/>
                </a:cxn>
                <a:cxn ang="0">
                  <a:pos x="32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3"/>
                </a:cxn>
                <a:cxn ang="0">
                  <a:pos x="70" y="44"/>
                </a:cxn>
                <a:cxn ang="0">
                  <a:pos x="72" y="47"/>
                </a:cxn>
                <a:cxn ang="0">
                  <a:pos x="72" y="54"/>
                </a:cxn>
                <a:cxn ang="0">
                  <a:pos x="72" y="60"/>
                </a:cxn>
                <a:cxn ang="0">
                  <a:pos x="70" y="67"/>
                </a:cxn>
                <a:cxn ang="0">
                  <a:pos x="70" y="67"/>
                </a:cxn>
                <a:cxn ang="0">
                  <a:pos x="63" y="77"/>
                </a:cxn>
                <a:cxn ang="0">
                  <a:pos x="55" y="91"/>
                </a:cxn>
                <a:cxn ang="0">
                  <a:pos x="44" y="109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20"/>
                  </a:lnTo>
                  <a:lnTo>
                    <a:pt x="32" y="111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2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7"/>
                  </a:lnTo>
                  <a:lnTo>
                    <a:pt x="12" y="28"/>
                  </a:lnTo>
                  <a:lnTo>
                    <a:pt x="26" y="12"/>
                  </a:lnTo>
                  <a:lnTo>
                    <a:pt x="32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3"/>
                  </a:lnTo>
                  <a:lnTo>
                    <a:pt x="70" y="44"/>
                  </a:lnTo>
                  <a:lnTo>
                    <a:pt x="72" y="47"/>
                  </a:lnTo>
                  <a:lnTo>
                    <a:pt x="72" y="54"/>
                  </a:lnTo>
                  <a:lnTo>
                    <a:pt x="72" y="60"/>
                  </a:lnTo>
                  <a:lnTo>
                    <a:pt x="70" y="67"/>
                  </a:lnTo>
                  <a:lnTo>
                    <a:pt x="70" y="67"/>
                  </a:lnTo>
                  <a:lnTo>
                    <a:pt x="63" y="77"/>
                  </a:lnTo>
                  <a:lnTo>
                    <a:pt x="55" y="91"/>
                  </a:lnTo>
                  <a:lnTo>
                    <a:pt x="44" y="109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8" name="Freeform 506"/>
            <p:cNvSpPr>
              <a:spLocks/>
            </p:cNvSpPr>
            <p:nvPr/>
          </p:nvSpPr>
          <p:spPr bwMode="auto">
            <a:xfrm>
              <a:off x="7646988" y="4916488"/>
              <a:ext cx="57150" cy="100013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2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5"/>
                </a:cxn>
                <a:cxn ang="0">
                  <a:pos x="12" y="26"/>
                </a:cxn>
                <a:cxn ang="0">
                  <a:pos x="26" y="12"/>
                </a:cxn>
                <a:cxn ang="0">
                  <a:pos x="32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0" y="42"/>
                </a:cxn>
                <a:cxn ang="0">
                  <a:pos x="72" y="48"/>
                </a:cxn>
                <a:cxn ang="0">
                  <a:pos x="72" y="53"/>
                </a:cxn>
                <a:cxn ang="0">
                  <a:pos x="72" y="60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6"/>
                </a:cxn>
                <a:cxn ang="0">
                  <a:pos x="55" y="90"/>
                </a:cxn>
                <a:cxn ang="0">
                  <a:pos x="44" y="107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2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5"/>
                  </a:lnTo>
                  <a:lnTo>
                    <a:pt x="12" y="26"/>
                  </a:lnTo>
                  <a:lnTo>
                    <a:pt x="26" y="12"/>
                  </a:lnTo>
                  <a:lnTo>
                    <a:pt x="32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0" y="42"/>
                  </a:lnTo>
                  <a:lnTo>
                    <a:pt x="72" y="48"/>
                  </a:lnTo>
                  <a:lnTo>
                    <a:pt x="72" y="53"/>
                  </a:lnTo>
                  <a:lnTo>
                    <a:pt x="72" y="60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6"/>
                  </a:lnTo>
                  <a:lnTo>
                    <a:pt x="55" y="90"/>
                  </a:lnTo>
                  <a:lnTo>
                    <a:pt x="44" y="107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9" name="Freeform 507"/>
            <p:cNvSpPr>
              <a:spLocks/>
            </p:cNvSpPr>
            <p:nvPr/>
          </p:nvSpPr>
          <p:spPr bwMode="auto">
            <a:xfrm>
              <a:off x="7646988" y="5035550"/>
              <a:ext cx="57150" cy="103188"/>
            </a:xfrm>
            <a:custGeom>
              <a:avLst/>
              <a:gdLst/>
              <a:ahLst/>
              <a:cxnLst>
                <a:cxn ang="0">
                  <a:pos x="37" y="128"/>
                </a:cxn>
                <a:cxn ang="0">
                  <a:pos x="37" y="128"/>
                </a:cxn>
                <a:cxn ang="0">
                  <a:pos x="35" y="119"/>
                </a:cxn>
                <a:cxn ang="0">
                  <a:pos x="32" y="110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0" y="63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5"/>
                </a:cxn>
                <a:cxn ang="0">
                  <a:pos x="5" y="36"/>
                </a:cxn>
                <a:cxn ang="0">
                  <a:pos x="12" y="28"/>
                </a:cxn>
                <a:cxn ang="0">
                  <a:pos x="26" y="14"/>
                </a:cxn>
                <a:cxn ang="0">
                  <a:pos x="32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5"/>
                </a:cxn>
                <a:cxn ang="0">
                  <a:pos x="70" y="44"/>
                </a:cxn>
                <a:cxn ang="0">
                  <a:pos x="72" y="49"/>
                </a:cxn>
                <a:cxn ang="0">
                  <a:pos x="72" y="54"/>
                </a:cxn>
                <a:cxn ang="0">
                  <a:pos x="72" y="59"/>
                </a:cxn>
                <a:cxn ang="0">
                  <a:pos x="70" y="66"/>
                </a:cxn>
                <a:cxn ang="0">
                  <a:pos x="70" y="66"/>
                </a:cxn>
                <a:cxn ang="0">
                  <a:pos x="63" y="77"/>
                </a:cxn>
                <a:cxn ang="0">
                  <a:pos x="55" y="91"/>
                </a:cxn>
                <a:cxn ang="0">
                  <a:pos x="44" y="109"/>
                </a:cxn>
                <a:cxn ang="0">
                  <a:pos x="40" y="117"/>
                </a:cxn>
                <a:cxn ang="0">
                  <a:pos x="37" y="128"/>
                </a:cxn>
                <a:cxn ang="0">
                  <a:pos x="37" y="128"/>
                </a:cxn>
              </a:cxnLst>
              <a:rect l="0" t="0" r="r" b="b"/>
              <a:pathLst>
                <a:path w="72" h="128">
                  <a:moveTo>
                    <a:pt x="37" y="128"/>
                  </a:moveTo>
                  <a:lnTo>
                    <a:pt x="37" y="128"/>
                  </a:lnTo>
                  <a:lnTo>
                    <a:pt x="35" y="119"/>
                  </a:lnTo>
                  <a:lnTo>
                    <a:pt x="32" y="110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0" y="63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5"/>
                  </a:lnTo>
                  <a:lnTo>
                    <a:pt x="5" y="36"/>
                  </a:lnTo>
                  <a:lnTo>
                    <a:pt x="12" y="28"/>
                  </a:lnTo>
                  <a:lnTo>
                    <a:pt x="26" y="14"/>
                  </a:lnTo>
                  <a:lnTo>
                    <a:pt x="32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5"/>
                  </a:lnTo>
                  <a:lnTo>
                    <a:pt x="70" y="44"/>
                  </a:lnTo>
                  <a:lnTo>
                    <a:pt x="72" y="49"/>
                  </a:lnTo>
                  <a:lnTo>
                    <a:pt x="72" y="54"/>
                  </a:lnTo>
                  <a:lnTo>
                    <a:pt x="72" y="59"/>
                  </a:lnTo>
                  <a:lnTo>
                    <a:pt x="70" y="66"/>
                  </a:lnTo>
                  <a:lnTo>
                    <a:pt x="70" y="66"/>
                  </a:lnTo>
                  <a:lnTo>
                    <a:pt x="63" y="77"/>
                  </a:lnTo>
                  <a:lnTo>
                    <a:pt x="55" y="91"/>
                  </a:lnTo>
                  <a:lnTo>
                    <a:pt x="44" y="109"/>
                  </a:lnTo>
                  <a:lnTo>
                    <a:pt x="40" y="117"/>
                  </a:lnTo>
                  <a:lnTo>
                    <a:pt x="37" y="128"/>
                  </a:lnTo>
                  <a:lnTo>
                    <a:pt x="37" y="128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0" name="Freeform 508"/>
            <p:cNvSpPr>
              <a:spLocks/>
            </p:cNvSpPr>
            <p:nvPr/>
          </p:nvSpPr>
          <p:spPr bwMode="auto">
            <a:xfrm>
              <a:off x="7646988" y="5157788"/>
              <a:ext cx="57150" cy="100013"/>
            </a:xfrm>
            <a:custGeom>
              <a:avLst/>
              <a:gdLst/>
              <a:ahLst/>
              <a:cxnLst>
                <a:cxn ang="0">
                  <a:pos x="37" y="126"/>
                </a:cxn>
                <a:cxn ang="0">
                  <a:pos x="37" y="126"/>
                </a:cxn>
                <a:cxn ang="0">
                  <a:pos x="35" y="118"/>
                </a:cxn>
                <a:cxn ang="0">
                  <a:pos x="32" y="111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0" y="61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5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6" y="12"/>
                </a:cxn>
                <a:cxn ang="0">
                  <a:pos x="32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3"/>
                </a:cxn>
                <a:cxn ang="0">
                  <a:pos x="70" y="42"/>
                </a:cxn>
                <a:cxn ang="0">
                  <a:pos x="72" y="47"/>
                </a:cxn>
                <a:cxn ang="0">
                  <a:pos x="72" y="54"/>
                </a:cxn>
                <a:cxn ang="0">
                  <a:pos x="72" y="60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5"/>
                </a:cxn>
                <a:cxn ang="0">
                  <a:pos x="55" y="91"/>
                </a:cxn>
                <a:cxn ang="0">
                  <a:pos x="44" y="109"/>
                </a:cxn>
                <a:cxn ang="0">
                  <a:pos x="40" y="118"/>
                </a:cxn>
                <a:cxn ang="0">
                  <a:pos x="37" y="126"/>
                </a:cxn>
                <a:cxn ang="0">
                  <a:pos x="37" y="126"/>
                </a:cxn>
              </a:cxnLst>
              <a:rect l="0" t="0" r="r" b="b"/>
              <a:pathLst>
                <a:path w="72" h="126">
                  <a:moveTo>
                    <a:pt x="37" y="126"/>
                  </a:moveTo>
                  <a:lnTo>
                    <a:pt x="37" y="126"/>
                  </a:lnTo>
                  <a:lnTo>
                    <a:pt x="35" y="118"/>
                  </a:lnTo>
                  <a:lnTo>
                    <a:pt x="32" y="111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0" y="6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5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6" y="12"/>
                  </a:lnTo>
                  <a:lnTo>
                    <a:pt x="32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3"/>
                  </a:lnTo>
                  <a:lnTo>
                    <a:pt x="70" y="42"/>
                  </a:lnTo>
                  <a:lnTo>
                    <a:pt x="72" y="47"/>
                  </a:lnTo>
                  <a:lnTo>
                    <a:pt x="72" y="54"/>
                  </a:lnTo>
                  <a:lnTo>
                    <a:pt x="72" y="60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5"/>
                  </a:lnTo>
                  <a:lnTo>
                    <a:pt x="55" y="91"/>
                  </a:lnTo>
                  <a:lnTo>
                    <a:pt x="44" y="109"/>
                  </a:lnTo>
                  <a:lnTo>
                    <a:pt x="40" y="118"/>
                  </a:lnTo>
                  <a:lnTo>
                    <a:pt x="37" y="126"/>
                  </a:lnTo>
                  <a:lnTo>
                    <a:pt x="37" y="126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1" name="Freeform 509"/>
            <p:cNvSpPr>
              <a:spLocks/>
            </p:cNvSpPr>
            <p:nvPr/>
          </p:nvSpPr>
          <p:spPr bwMode="auto">
            <a:xfrm>
              <a:off x="7646988" y="5278438"/>
              <a:ext cx="57150" cy="101600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7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2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5"/>
                </a:cxn>
                <a:cxn ang="0">
                  <a:pos x="12" y="26"/>
                </a:cxn>
                <a:cxn ang="0">
                  <a:pos x="26" y="12"/>
                </a:cxn>
                <a:cxn ang="0">
                  <a:pos x="32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0"/>
                </a:cxn>
                <a:cxn ang="0">
                  <a:pos x="60" y="25"/>
                </a:cxn>
                <a:cxn ang="0">
                  <a:pos x="67" y="33"/>
                </a:cxn>
                <a:cxn ang="0">
                  <a:pos x="70" y="42"/>
                </a:cxn>
                <a:cxn ang="0">
                  <a:pos x="72" y="47"/>
                </a:cxn>
                <a:cxn ang="0">
                  <a:pos x="72" y="53"/>
                </a:cxn>
                <a:cxn ang="0">
                  <a:pos x="72" y="60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6"/>
                </a:cxn>
                <a:cxn ang="0">
                  <a:pos x="55" y="90"/>
                </a:cxn>
                <a:cxn ang="0">
                  <a:pos x="44" y="107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7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2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5"/>
                  </a:lnTo>
                  <a:lnTo>
                    <a:pt x="12" y="26"/>
                  </a:lnTo>
                  <a:lnTo>
                    <a:pt x="26" y="12"/>
                  </a:lnTo>
                  <a:lnTo>
                    <a:pt x="32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0"/>
                  </a:lnTo>
                  <a:lnTo>
                    <a:pt x="60" y="25"/>
                  </a:lnTo>
                  <a:lnTo>
                    <a:pt x="67" y="33"/>
                  </a:lnTo>
                  <a:lnTo>
                    <a:pt x="70" y="42"/>
                  </a:lnTo>
                  <a:lnTo>
                    <a:pt x="72" y="47"/>
                  </a:lnTo>
                  <a:lnTo>
                    <a:pt x="72" y="53"/>
                  </a:lnTo>
                  <a:lnTo>
                    <a:pt x="72" y="60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6"/>
                  </a:lnTo>
                  <a:lnTo>
                    <a:pt x="55" y="90"/>
                  </a:lnTo>
                  <a:lnTo>
                    <a:pt x="44" y="107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2" name="Freeform 510"/>
            <p:cNvSpPr>
              <a:spLocks/>
            </p:cNvSpPr>
            <p:nvPr/>
          </p:nvSpPr>
          <p:spPr bwMode="auto">
            <a:xfrm>
              <a:off x="7646988" y="5399088"/>
              <a:ext cx="57150" cy="101600"/>
            </a:xfrm>
            <a:custGeom>
              <a:avLst/>
              <a:gdLst/>
              <a:ahLst/>
              <a:cxnLst>
                <a:cxn ang="0">
                  <a:pos x="37" y="129"/>
                </a:cxn>
                <a:cxn ang="0">
                  <a:pos x="37" y="129"/>
                </a:cxn>
                <a:cxn ang="0">
                  <a:pos x="35" y="120"/>
                </a:cxn>
                <a:cxn ang="0">
                  <a:pos x="32" y="111"/>
                </a:cxn>
                <a:cxn ang="0">
                  <a:pos x="21" y="94"/>
                </a:cxn>
                <a:cxn ang="0">
                  <a:pos x="11" y="80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4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7"/>
                </a:cxn>
                <a:cxn ang="0">
                  <a:pos x="12" y="29"/>
                </a:cxn>
                <a:cxn ang="0">
                  <a:pos x="26" y="13"/>
                </a:cxn>
                <a:cxn ang="0">
                  <a:pos x="32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3"/>
                </a:cxn>
                <a:cxn ang="0">
                  <a:pos x="60" y="27"/>
                </a:cxn>
                <a:cxn ang="0">
                  <a:pos x="67" y="34"/>
                </a:cxn>
                <a:cxn ang="0">
                  <a:pos x="70" y="44"/>
                </a:cxn>
                <a:cxn ang="0">
                  <a:pos x="72" y="50"/>
                </a:cxn>
                <a:cxn ang="0">
                  <a:pos x="72" y="55"/>
                </a:cxn>
                <a:cxn ang="0">
                  <a:pos x="72" y="60"/>
                </a:cxn>
                <a:cxn ang="0">
                  <a:pos x="70" y="67"/>
                </a:cxn>
                <a:cxn ang="0">
                  <a:pos x="70" y="67"/>
                </a:cxn>
                <a:cxn ang="0">
                  <a:pos x="63" y="78"/>
                </a:cxn>
                <a:cxn ang="0">
                  <a:pos x="55" y="92"/>
                </a:cxn>
                <a:cxn ang="0">
                  <a:pos x="44" y="109"/>
                </a:cxn>
                <a:cxn ang="0">
                  <a:pos x="40" y="118"/>
                </a:cxn>
                <a:cxn ang="0">
                  <a:pos x="37" y="129"/>
                </a:cxn>
                <a:cxn ang="0">
                  <a:pos x="37" y="129"/>
                </a:cxn>
              </a:cxnLst>
              <a:rect l="0" t="0" r="r" b="b"/>
              <a:pathLst>
                <a:path w="72" h="129">
                  <a:moveTo>
                    <a:pt x="37" y="129"/>
                  </a:moveTo>
                  <a:lnTo>
                    <a:pt x="37" y="129"/>
                  </a:lnTo>
                  <a:lnTo>
                    <a:pt x="35" y="120"/>
                  </a:lnTo>
                  <a:lnTo>
                    <a:pt x="32" y="111"/>
                  </a:lnTo>
                  <a:lnTo>
                    <a:pt x="21" y="94"/>
                  </a:lnTo>
                  <a:lnTo>
                    <a:pt x="11" y="80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4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7"/>
                  </a:lnTo>
                  <a:lnTo>
                    <a:pt x="12" y="29"/>
                  </a:lnTo>
                  <a:lnTo>
                    <a:pt x="26" y="13"/>
                  </a:lnTo>
                  <a:lnTo>
                    <a:pt x="32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3"/>
                  </a:lnTo>
                  <a:lnTo>
                    <a:pt x="60" y="27"/>
                  </a:lnTo>
                  <a:lnTo>
                    <a:pt x="67" y="34"/>
                  </a:lnTo>
                  <a:lnTo>
                    <a:pt x="70" y="44"/>
                  </a:lnTo>
                  <a:lnTo>
                    <a:pt x="72" y="50"/>
                  </a:lnTo>
                  <a:lnTo>
                    <a:pt x="72" y="55"/>
                  </a:lnTo>
                  <a:lnTo>
                    <a:pt x="72" y="60"/>
                  </a:lnTo>
                  <a:lnTo>
                    <a:pt x="70" y="67"/>
                  </a:lnTo>
                  <a:lnTo>
                    <a:pt x="70" y="67"/>
                  </a:lnTo>
                  <a:lnTo>
                    <a:pt x="63" y="78"/>
                  </a:lnTo>
                  <a:lnTo>
                    <a:pt x="55" y="92"/>
                  </a:lnTo>
                  <a:lnTo>
                    <a:pt x="44" y="109"/>
                  </a:lnTo>
                  <a:lnTo>
                    <a:pt x="40" y="118"/>
                  </a:lnTo>
                  <a:lnTo>
                    <a:pt x="37" y="129"/>
                  </a:lnTo>
                  <a:lnTo>
                    <a:pt x="37" y="12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3" name="Freeform 511"/>
            <p:cNvSpPr>
              <a:spLocks/>
            </p:cNvSpPr>
            <p:nvPr/>
          </p:nvSpPr>
          <p:spPr bwMode="auto">
            <a:xfrm>
              <a:off x="7646988" y="5521325"/>
              <a:ext cx="57150" cy="100013"/>
            </a:xfrm>
            <a:custGeom>
              <a:avLst/>
              <a:gdLst/>
              <a:ahLst/>
              <a:cxnLst>
                <a:cxn ang="0">
                  <a:pos x="37" y="126"/>
                </a:cxn>
                <a:cxn ang="0">
                  <a:pos x="37" y="126"/>
                </a:cxn>
                <a:cxn ang="0">
                  <a:pos x="35" y="117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0" y="61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5"/>
                </a:cxn>
                <a:cxn ang="0">
                  <a:pos x="5" y="35"/>
                </a:cxn>
                <a:cxn ang="0">
                  <a:pos x="12" y="26"/>
                </a:cxn>
                <a:cxn ang="0">
                  <a:pos x="26" y="12"/>
                </a:cxn>
                <a:cxn ang="0">
                  <a:pos x="32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3"/>
                </a:cxn>
                <a:cxn ang="0">
                  <a:pos x="70" y="42"/>
                </a:cxn>
                <a:cxn ang="0">
                  <a:pos x="72" y="47"/>
                </a:cxn>
                <a:cxn ang="0">
                  <a:pos x="72" y="52"/>
                </a:cxn>
                <a:cxn ang="0">
                  <a:pos x="72" y="59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5"/>
                </a:cxn>
                <a:cxn ang="0">
                  <a:pos x="55" y="91"/>
                </a:cxn>
                <a:cxn ang="0">
                  <a:pos x="44" y="109"/>
                </a:cxn>
                <a:cxn ang="0">
                  <a:pos x="40" y="117"/>
                </a:cxn>
                <a:cxn ang="0">
                  <a:pos x="37" y="126"/>
                </a:cxn>
                <a:cxn ang="0">
                  <a:pos x="37" y="126"/>
                </a:cxn>
              </a:cxnLst>
              <a:rect l="0" t="0" r="r" b="b"/>
              <a:pathLst>
                <a:path w="72" h="126">
                  <a:moveTo>
                    <a:pt x="37" y="126"/>
                  </a:moveTo>
                  <a:lnTo>
                    <a:pt x="37" y="126"/>
                  </a:lnTo>
                  <a:lnTo>
                    <a:pt x="35" y="117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0" y="6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5"/>
                  </a:lnTo>
                  <a:lnTo>
                    <a:pt x="5" y="35"/>
                  </a:lnTo>
                  <a:lnTo>
                    <a:pt x="12" y="26"/>
                  </a:lnTo>
                  <a:lnTo>
                    <a:pt x="26" y="12"/>
                  </a:lnTo>
                  <a:lnTo>
                    <a:pt x="32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3"/>
                  </a:lnTo>
                  <a:lnTo>
                    <a:pt x="70" y="42"/>
                  </a:lnTo>
                  <a:lnTo>
                    <a:pt x="72" y="47"/>
                  </a:lnTo>
                  <a:lnTo>
                    <a:pt x="72" y="52"/>
                  </a:lnTo>
                  <a:lnTo>
                    <a:pt x="72" y="59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5"/>
                  </a:lnTo>
                  <a:lnTo>
                    <a:pt x="55" y="91"/>
                  </a:lnTo>
                  <a:lnTo>
                    <a:pt x="44" y="109"/>
                  </a:lnTo>
                  <a:lnTo>
                    <a:pt x="40" y="117"/>
                  </a:lnTo>
                  <a:lnTo>
                    <a:pt x="37" y="126"/>
                  </a:lnTo>
                  <a:lnTo>
                    <a:pt x="37" y="126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4" name="Freeform 512"/>
            <p:cNvSpPr>
              <a:spLocks/>
            </p:cNvSpPr>
            <p:nvPr/>
          </p:nvSpPr>
          <p:spPr bwMode="auto">
            <a:xfrm>
              <a:off x="7646988" y="5641975"/>
              <a:ext cx="57150" cy="101600"/>
            </a:xfrm>
            <a:custGeom>
              <a:avLst/>
              <a:gdLst/>
              <a:ahLst/>
              <a:cxnLst>
                <a:cxn ang="0">
                  <a:pos x="37" y="126"/>
                </a:cxn>
                <a:cxn ang="0">
                  <a:pos x="37" y="126"/>
                </a:cxn>
                <a:cxn ang="0">
                  <a:pos x="35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7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0" y="61"/>
                </a:cxn>
                <a:cxn ang="0">
                  <a:pos x="0" y="56"/>
                </a:cxn>
                <a:cxn ang="0">
                  <a:pos x="0" y="49"/>
                </a:cxn>
                <a:cxn ang="0">
                  <a:pos x="2" y="44"/>
                </a:cxn>
                <a:cxn ang="0">
                  <a:pos x="5" y="35"/>
                </a:cxn>
                <a:cxn ang="0">
                  <a:pos x="12" y="26"/>
                </a:cxn>
                <a:cxn ang="0">
                  <a:pos x="26" y="12"/>
                </a:cxn>
                <a:cxn ang="0">
                  <a:pos x="32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0"/>
                </a:cxn>
                <a:cxn ang="0">
                  <a:pos x="60" y="24"/>
                </a:cxn>
                <a:cxn ang="0">
                  <a:pos x="67" y="33"/>
                </a:cxn>
                <a:cxn ang="0">
                  <a:pos x="70" y="42"/>
                </a:cxn>
                <a:cxn ang="0">
                  <a:pos x="72" y="47"/>
                </a:cxn>
                <a:cxn ang="0">
                  <a:pos x="72" y="53"/>
                </a:cxn>
                <a:cxn ang="0">
                  <a:pos x="72" y="58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5"/>
                </a:cxn>
                <a:cxn ang="0">
                  <a:pos x="55" y="90"/>
                </a:cxn>
                <a:cxn ang="0">
                  <a:pos x="44" y="107"/>
                </a:cxn>
                <a:cxn ang="0">
                  <a:pos x="40" y="116"/>
                </a:cxn>
                <a:cxn ang="0">
                  <a:pos x="37" y="126"/>
                </a:cxn>
                <a:cxn ang="0">
                  <a:pos x="37" y="126"/>
                </a:cxn>
              </a:cxnLst>
              <a:rect l="0" t="0" r="r" b="b"/>
              <a:pathLst>
                <a:path w="72" h="126">
                  <a:moveTo>
                    <a:pt x="37" y="126"/>
                  </a:moveTo>
                  <a:lnTo>
                    <a:pt x="37" y="126"/>
                  </a:lnTo>
                  <a:lnTo>
                    <a:pt x="35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7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0" y="61"/>
                  </a:lnTo>
                  <a:lnTo>
                    <a:pt x="0" y="56"/>
                  </a:lnTo>
                  <a:lnTo>
                    <a:pt x="0" y="49"/>
                  </a:lnTo>
                  <a:lnTo>
                    <a:pt x="2" y="44"/>
                  </a:lnTo>
                  <a:lnTo>
                    <a:pt x="5" y="35"/>
                  </a:lnTo>
                  <a:lnTo>
                    <a:pt x="12" y="26"/>
                  </a:lnTo>
                  <a:lnTo>
                    <a:pt x="26" y="12"/>
                  </a:lnTo>
                  <a:lnTo>
                    <a:pt x="32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0"/>
                  </a:lnTo>
                  <a:lnTo>
                    <a:pt x="60" y="24"/>
                  </a:lnTo>
                  <a:lnTo>
                    <a:pt x="67" y="33"/>
                  </a:lnTo>
                  <a:lnTo>
                    <a:pt x="70" y="42"/>
                  </a:lnTo>
                  <a:lnTo>
                    <a:pt x="72" y="47"/>
                  </a:lnTo>
                  <a:lnTo>
                    <a:pt x="72" y="53"/>
                  </a:lnTo>
                  <a:lnTo>
                    <a:pt x="72" y="58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5"/>
                  </a:lnTo>
                  <a:lnTo>
                    <a:pt x="55" y="90"/>
                  </a:lnTo>
                  <a:lnTo>
                    <a:pt x="44" y="107"/>
                  </a:lnTo>
                  <a:lnTo>
                    <a:pt x="40" y="116"/>
                  </a:lnTo>
                  <a:lnTo>
                    <a:pt x="37" y="126"/>
                  </a:lnTo>
                  <a:lnTo>
                    <a:pt x="37" y="126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5" name="Freeform 513"/>
            <p:cNvSpPr>
              <a:spLocks/>
            </p:cNvSpPr>
            <p:nvPr/>
          </p:nvSpPr>
          <p:spPr bwMode="auto">
            <a:xfrm>
              <a:off x="7646988" y="5762625"/>
              <a:ext cx="57150" cy="100013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20"/>
                </a:cxn>
                <a:cxn ang="0">
                  <a:pos x="32" y="111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4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7"/>
                </a:cxn>
                <a:cxn ang="0">
                  <a:pos x="12" y="28"/>
                </a:cxn>
                <a:cxn ang="0">
                  <a:pos x="26" y="12"/>
                </a:cxn>
                <a:cxn ang="0">
                  <a:pos x="32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2"/>
                </a:cxn>
                <a:cxn ang="0">
                  <a:pos x="60" y="27"/>
                </a:cxn>
                <a:cxn ang="0">
                  <a:pos x="67" y="34"/>
                </a:cxn>
                <a:cxn ang="0">
                  <a:pos x="70" y="44"/>
                </a:cxn>
                <a:cxn ang="0">
                  <a:pos x="72" y="49"/>
                </a:cxn>
                <a:cxn ang="0">
                  <a:pos x="72" y="55"/>
                </a:cxn>
                <a:cxn ang="0">
                  <a:pos x="72" y="60"/>
                </a:cxn>
                <a:cxn ang="0">
                  <a:pos x="70" y="67"/>
                </a:cxn>
                <a:cxn ang="0">
                  <a:pos x="70" y="67"/>
                </a:cxn>
                <a:cxn ang="0">
                  <a:pos x="63" y="78"/>
                </a:cxn>
                <a:cxn ang="0">
                  <a:pos x="55" y="92"/>
                </a:cxn>
                <a:cxn ang="0">
                  <a:pos x="44" y="109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20"/>
                  </a:lnTo>
                  <a:lnTo>
                    <a:pt x="32" y="111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7"/>
                  </a:lnTo>
                  <a:lnTo>
                    <a:pt x="12" y="28"/>
                  </a:lnTo>
                  <a:lnTo>
                    <a:pt x="26" y="12"/>
                  </a:lnTo>
                  <a:lnTo>
                    <a:pt x="32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2"/>
                  </a:lnTo>
                  <a:lnTo>
                    <a:pt x="60" y="27"/>
                  </a:lnTo>
                  <a:lnTo>
                    <a:pt x="67" y="34"/>
                  </a:lnTo>
                  <a:lnTo>
                    <a:pt x="70" y="44"/>
                  </a:lnTo>
                  <a:lnTo>
                    <a:pt x="72" y="49"/>
                  </a:lnTo>
                  <a:lnTo>
                    <a:pt x="72" y="55"/>
                  </a:lnTo>
                  <a:lnTo>
                    <a:pt x="72" y="60"/>
                  </a:lnTo>
                  <a:lnTo>
                    <a:pt x="70" y="67"/>
                  </a:lnTo>
                  <a:lnTo>
                    <a:pt x="70" y="67"/>
                  </a:lnTo>
                  <a:lnTo>
                    <a:pt x="63" y="78"/>
                  </a:lnTo>
                  <a:lnTo>
                    <a:pt x="55" y="92"/>
                  </a:lnTo>
                  <a:lnTo>
                    <a:pt x="44" y="109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6" name="Freeform 514"/>
            <p:cNvSpPr>
              <a:spLocks/>
            </p:cNvSpPr>
            <p:nvPr/>
          </p:nvSpPr>
          <p:spPr bwMode="auto">
            <a:xfrm>
              <a:off x="7646988" y="5884863"/>
              <a:ext cx="57150" cy="100013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18"/>
                </a:cxn>
                <a:cxn ang="0">
                  <a:pos x="32" y="110"/>
                </a:cxn>
                <a:cxn ang="0">
                  <a:pos x="21" y="94"/>
                </a:cxn>
                <a:cxn ang="0">
                  <a:pos x="11" y="80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2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6"/>
                </a:cxn>
                <a:cxn ang="0">
                  <a:pos x="12" y="27"/>
                </a:cxn>
                <a:cxn ang="0">
                  <a:pos x="26" y="13"/>
                </a:cxn>
                <a:cxn ang="0">
                  <a:pos x="32" y="6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3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0" y="43"/>
                </a:cxn>
                <a:cxn ang="0">
                  <a:pos x="72" y="48"/>
                </a:cxn>
                <a:cxn ang="0">
                  <a:pos x="72" y="53"/>
                </a:cxn>
                <a:cxn ang="0">
                  <a:pos x="72" y="60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6"/>
                </a:cxn>
                <a:cxn ang="0">
                  <a:pos x="55" y="92"/>
                </a:cxn>
                <a:cxn ang="0">
                  <a:pos x="44" y="108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18"/>
                  </a:lnTo>
                  <a:lnTo>
                    <a:pt x="32" y="110"/>
                  </a:lnTo>
                  <a:lnTo>
                    <a:pt x="21" y="94"/>
                  </a:lnTo>
                  <a:lnTo>
                    <a:pt x="11" y="80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2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6"/>
                  </a:lnTo>
                  <a:lnTo>
                    <a:pt x="12" y="27"/>
                  </a:lnTo>
                  <a:lnTo>
                    <a:pt x="26" y="13"/>
                  </a:lnTo>
                  <a:lnTo>
                    <a:pt x="32" y="6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3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0" y="43"/>
                  </a:lnTo>
                  <a:lnTo>
                    <a:pt x="72" y="48"/>
                  </a:lnTo>
                  <a:lnTo>
                    <a:pt x="72" y="53"/>
                  </a:lnTo>
                  <a:lnTo>
                    <a:pt x="72" y="60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6"/>
                  </a:lnTo>
                  <a:lnTo>
                    <a:pt x="55" y="92"/>
                  </a:lnTo>
                  <a:lnTo>
                    <a:pt x="44" y="108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7" name="Freeform 515"/>
            <p:cNvSpPr>
              <a:spLocks/>
            </p:cNvSpPr>
            <p:nvPr/>
          </p:nvSpPr>
          <p:spPr bwMode="auto">
            <a:xfrm>
              <a:off x="7646988" y="6005513"/>
              <a:ext cx="57150" cy="101600"/>
            </a:xfrm>
            <a:custGeom>
              <a:avLst/>
              <a:gdLst/>
              <a:ahLst/>
              <a:cxnLst>
                <a:cxn ang="0">
                  <a:pos x="37" y="126"/>
                </a:cxn>
                <a:cxn ang="0">
                  <a:pos x="37" y="126"/>
                </a:cxn>
                <a:cxn ang="0">
                  <a:pos x="35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7"/>
                </a:cxn>
                <a:cxn ang="0">
                  <a:pos x="4" y="66"/>
                </a:cxn>
                <a:cxn ang="0">
                  <a:pos x="4" y="66"/>
                </a:cxn>
                <a:cxn ang="0">
                  <a:pos x="0" y="61"/>
                </a:cxn>
                <a:cxn ang="0">
                  <a:pos x="0" y="56"/>
                </a:cxn>
                <a:cxn ang="0">
                  <a:pos x="0" y="49"/>
                </a:cxn>
                <a:cxn ang="0">
                  <a:pos x="2" y="44"/>
                </a:cxn>
                <a:cxn ang="0">
                  <a:pos x="5" y="35"/>
                </a:cxn>
                <a:cxn ang="0">
                  <a:pos x="12" y="26"/>
                </a:cxn>
                <a:cxn ang="0">
                  <a:pos x="26" y="12"/>
                </a:cxn>
                <a:cxn ang="0">
                  <a:pos x="32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0"/>
                </a:cxn>
                <a:cxn ang="0">
                  <a:pos x="60" y="24"/>
                </a:cxn>
                <a:cxn ang="0">
                  <a:pos x="67" y="33"/>
                </a:cxn>
                <a:cxn ang="0">
                  <a:pos x="70" y="42"/>
                </a:cxn>
                <a:cxn ang="0">
                  <a:pos x="72" y="47"/>
                </a:cxn>
                <a:cxn ang="0">
                  <a:pos x="72" y="52"/>
                </a:cxn>
                <a:cxn ang="0">
                  <a:pos x="72" y="58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5"/>
                </a:cxn>
                <a:cxn ang="0">
                  <a:pos x="55" y="89"/>
                </a:cxn>
                <a:cxn ang="0">
                  <a:pos x="44" y="107"/>
                </a:cxn>
                <a:cxn ang="0">
                  <a:pos x="40" y="116"/>
                </a:cxn>
                <a:cxn ang="0">
                  <a:pos x="37" y="126"/>
                </a:cxn>
                <a:cxn ang="0">
                  <a:pos x="37" y="126"/>
                </a:cxn>
              </a:cxnLst>
              <a:rect l="0" t="0" r="r" b="b"/>
              <a:pathLst>
                <a:path w="72" h="126">
                  <a:moveTo>
                    <a:pt x="37" y="126"/>
                  </a:moveTo>
                  <a:lnTo>
                    <a:pt x="37" y="126"/>
                  </a:lnTo>
                  <a:lnTo>
                    <a:pt x="35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7"/>
                  </a:lnTo>
                  <a:lnTo>
                    <a:pt x="4" y="66"/>
                  </a:lnTo>
                  <a:lnTo>
                    <a:pt x="4" y="66"/>
                  </a:lnTo>
                  <a:lnTo>
                    <a:pt x="0" y="61"/>
                  </a:lnTo>
                  <a:lnTo>
                    <a:pt x="0" y="56"/>
                  </a:lnTo>
                  <a:lnTo>
                    <a:pt x="0" y="49"/>
                  </a:lnTo>
                  <a:lnTo>
                    <a:pt x="2" y="44"/>
                  </a:lnTo>
                  <a:lnTo>
                    <a:pt x="5" y="35"/>
                  </a:lnTo>
                  <a:lnTo>
                    <a:pt x="12" y="26"/>
                  </a:lnTo>
                  <a:lnTo>
                    <a:pt x="26" y="12"/>
                  </a:lnTo>
                  <a:lnTo>
                    <a:pt x="32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0"/>
                  </a:lnTo>
                  <a:lnTo>
                    <a:pt x="60" y="24"/>
                  </a:lnTo>
                  <a:lnTo>
                    <a:pt x="67" y="33"/>
                  </a:lnTo>
                  <a:lnTo>
                    <a:pt x="70" y="42"/>
                  </a:lnTo>
                  <a:lnTo>
                    <a:pt x="72" y="47"/>
                  </a:lnTo>
                  <a:lnTo>
                    <a:pt x="72" y="52"/>
                  </a:lnTo>
                  <a:lnTo>
                    <a:pt x="72" y="58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5"/>
                  </a:lnTo>
                  <a:lnTo>
                    <a:pt x="55" y="89"/>
                  </a:lnTo>
                  <a:lnTo>
                    <a:pt x="44" y="107"/>
                  </a:lnTo>
                  <a:lnTo>
                    <a:pt x="40" y="116"/>
                  </a:lnTo>
                  <a:lnTo>
                    <a:pt x="37" y="126"/>
                  </a:lnTo>
                  <a:lnTo>
                    <a:pt x="37" y="126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8" name="Freeform 516"/>
            <p:cNvSpPr>
              <a:spLocks/>
            </p:cNvSpPr>
            <p:nvPr/>
          </p:nvSpPr>
          <p:spPr bwMode="auto">
            <a:xfrm>
              <a:off x="7646988" y="6126163"/>
              <a:ext cx="57150" cy="100013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20"/>
                </a:cxn>
                <a:cxn ang="0">
                  <a:pos x="32" y="111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3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7"/>
                </a:cxn>
                <a:cxn ang="0">
                  <a:pos x="12" y="28"/>
                </a:cxn>
                <a:cxn ang="0">
                  <a:pos x="26" y="12"/>
                </a:cxn>
                <a:cxn ang="0">
                  <a:pos x="32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3"/>
                </a:cxn>
                <a:cxn ang="0">
                  <a:pos x="70" y="44"/>
                </a:cxn>
                <a:cxn ang="0">
                  <a:pos x="72" y="49"/>
                </a:cxn>
                <a:cxn ang="0">
                  <a:pos x="72" y="55"/>
                </a:cxn>
                <a:cxn ang="0">
                  <a:pos x="72" y="60"/>
                </a:cxn>
                <a:cxn ang="0">
                  <a:pos x="70" y="67"/>
                </a:cxn>
                <a:cxn ang="0">
                  <a:pos x="70" y="67"/>
                </a:cxn>
                <a:cxn ang="0">
                  <a:pos x="63" y="77"/>
                </a:cxn>
                <a:cxn ang="0">
                  <a:pos x="55" y="92"/>
                </a:cxn>
                <a:cxn ang="0">
                  <a:pos x="44" y="109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20"/>
                  </a:lnTo>
                  <a:lnTo>
                    <a:pt x="32" y="111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3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7"/>
                  </a:lnTo>
                  <a:lnTo>
                    <a:pt x="12" y="28"/>
                  </a:lnTo>
                  <a:lnTo>
                    <a:pt x="26" y="12"/>
                  </a:lnTo>
                  <a:lnTo>
                    <a:pt x="32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3"/>
                  </a:lnTo>
                  <a:lnTo>
                    <a:pt x="70" y="44"/>
                  </a:lnTo>
                  <a:lnTo>
                    <a:pt x="72" y="49"/>
                  </a:lnTo>
                  <a:lnTo>
                    <a:pt x="72" y="55"/>
                  </a:lnTo>
                  <a:lnTo>
                    <a:pt x="72" y="60"/>
                  </a:lnTo>
                  <a:lnTo>
                    <a:pt x="70" y="67"/>
                  </a:lnTo>
                  <a:lnTo>
                    <a:pt x="70" y="67"/>
                  </a:lnTo>
                  <a:lnTo>
                    <a:pt x="63" y="77"/>
                  </a:lnTo>
                  <a:lnTo>
                    <a:pt x="55" y="92"/>
                  </a:lnTo>
                  <a:lnTo>
                    <a:pt x="44" y="109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9" name="Freeform 517"/>
            <p:cNvSpPr>
              <a:spLocks/>
            </p:cNvSpPr>
            <p:nvPr/>
          </p:nvSpPr>
          <p:spPr bwMode="auto">
            <a:xfrm>
              <a:off x="7646988" y="6248400"/>
              <a:ext cx="57150" cy="100013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2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5"/>
                </a:cxn>
                <a:cxn ang="0">
                  <a:pos x="12" y="27"/>
                </a:cxn>
                <a:cxn ang="0">
                  <a:pos x="26" y="12"/>
                </a:cxn>
                <a:cxn ang="0">
                  <a:pos x="32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0" y="42"/>
                </a:cxn>
                <a:cxn ang="0">
                  <a:pos x="72" y="48"/>
                </a:cxn>
                <a:cxn ang="0">
                  <a:pos x="72" y="53"/>
                </a:cxn>
                <a:cxn ang="0">
                  <a:pos x="72" y="60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6"/>
                </a:cxn>
                <a:cxn ang="0">
                  <a:pos x="55" y="92"/>
                </a:cxn>
                <a:cxn ang="0">
                  <a:pos x="44" y="108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2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5"/>
                  </a:lnTo>
                  <a:lnTo>
                    <a:pt x="12" y="27"/>
                  </a:lnTo>
                  <a:lnTo>
                    <a:pt x="26" y="12"/>
                  </a:lnTo>
                  <a:lnTo>
                    <a:pt x="32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0" y="42"/>
                  </a:lnTo>
                  <a:lnTo>
                    <a:pt x="72" y="48"/>
                  </a:lnTo>
                  <a:lnTo>
                    <a:pt x="72" y="53"/>
                  </a:lnTo>
                  <a:lnTo>
                    <a:pt x="72" y="60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6"/>
                  </a:lnTo>
                  <a:lnTo>
                    <a:pt x="55" y="92"/>
                  </a:lnTo>
                  <a:lnTo>
                    <a:pt x="44" y="108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0" name="Freeform 518"/>
            <p:cNvSpPr>
              <a:spLocks/>
            </p:cNvSpPr>
            <p:nvPr/>
          </p:nvSpPr>
          <p:spPr bwMode="auto">
            <a:xfrm>
              <a:off x="7646988" y="6369050"/>
              <a:ext cx="57150" cy="101600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18"/>
                </a:cxn>
                <a:cxn ang="0">
                  <a:pos x="32" y="110"/>
                </a:cxn>
                <a:cxn ang="0">
                  <a:pos x="21" y="94"/>
                </a:cxn>
                <a:cxn ang="0">
                  <a:pos x="11" y="78"/>
                </a:cxn>
                <a:cxn ang="0">
                  <a:pos x="4" y="67"/>
                </a:cxn>
                <a:cxn ang="0">
                  <a:pos x="4" y="67"/>
                </a:cxn>
                <a:cxn ang="0">
                  <a:pos x="0" y="62"/>
                </a:cxn>
                <a:cxn ang="0">
                  <a:pos x="0" y="55"/>
                </a:cxn>
                <a:cxn ang="0">
                  <a:pos x="0" y="50"/>
                </a:cxn>
                <a:cxn ang="0">
                  <a:pos x="2" y="44"/>
                </a:cxn>
                <a:cxn ang="0">
                  <a:pos x="5" y="36"/>
                </a:cxn>
                <a:cxn ang="0">
                  <a:pos x="12" y="27"/>
                </a:cxn>
                <a:cxn ang="0">
                  <a:pos x="26" y="13"/>
                </a:cxn>
                <a:cxn ang="0">
                  <a:pos x="32" y="6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1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0" y="43"/>
                </a:cxn>
                <a:cxn ang="0">
                  <a:pos x="72" y="48"/>
                </a:cxn>
                <a:cxn ang="0">
                  <a:pos x="72" y="53"/>
                </a:cxn>
                <a:cxn ang="0">
                  <a:pos x="72" y="58"/>
                </a:cxn>
                <a:cxn ang="0">
                  <a:pos x="70" y="66"/>
                </a:cxn>
                <a:cxn ang="0">
                  <a:pos x="70" y="66"/>
                </a:cxn>
                <a:cxn ang="0">
                  <a:pos x="63" y="76"/>
                </a:cxn>
                <a:cxn ang="0">
                  <a:pos x="55" y="90"/>
                </a:cxn>
                <a:cxn ang="0">
                  <a:pos x="44" y="108"/>
                </a:cxn>
                <a:cxn ang="0">
                  <a:pos x="40" y="117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18"/>
                  </a:lnTo>
                  <a:lnTo>
                    <a:pt x="32" y="110"/>
                  </a:lnTo>
                  <a:lnTo>
                    <a:pt x="21" y="94"/>
                  </a:lnTo>
                  <a:lnTo>
                    <a:pt x="11" y="78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0" y="62"/>
                  </a:lnTo>
                  <a:lnTo>
                    <a:pt x="0" y="55"/>
                  </a:lnTo>
                  <a:lnTo>
                    <a:pt x="0" y="50"/>
                  </a:lnTo>
                  <a:lnTo>
                    <a:pt x="2" y="44"/>
                  </a:lnTo>
                  <a:lnTo>
                    <a:pt x="5" y="36"/>
                  </a:lnTo>
                  <a:lnTo>
                    <a:pt x="12" y="27"/>
                  </a:lnTo>
                  <a:lnTo>
                    <a:pt x="26" y="13"/>
                  </a:lnTo>
                  <a:lnTo>
                    <a:pt x="32" y="6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1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0" y="43"/>
                  </a:lnTo>
                  <a:lnTo>
                    <a:pt x="72" y="48"/>
                  </a:lnTo>
                  <a:lnTo>
                    <a:pt x="72" y="53"/>
                  </a:lnTo>
                  <a:lnTo>
                    <a:pt x="72" y="58"/>
                  </a:lnTo>
                  <a:lnTo>
                    <a:pt x="70" y="66"/>
                  </a:lnTo>
                  <a:lnTo>
                    <a:pt x="70" y="66"/>
                  </a:lnTo>
                  <a:lnTo>
                    <a:pt x="63" y="76"/>
                  </a:lnTo>
                  <a:lnTo>
                    <a:pt x="55" y="90"/>
                  </a:lnTo>
                  <a:lnTo>
                    <a:pt x="44" y="108"/>
                  </a:lnTo>
                  <a:lnTo>
                    <a:pt x="40" y="117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1" name="Freeform 519"/>
            <p:cNvSpPr>
              <a:spLocks/>
            </p:cNvSpPr>
            <p:nvPr/>
          </p:nvSpPr>
          <p:spPr bwMode="auto">
            <a:xfrm>
              <a:off x="7507288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3" y="2"/>
                </a:cxn>
                <a:cxn ang="0">
                  <a:pos x="69" y="0"/>
                </a:cxn>
                <a:cxn ang="0">
                  <a:pos x="76" y="0"/>
                </a:cxn>
                <a:cxn ang="0">
                  <a:pos x="79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100" y="60"/>
                </a:cxn>
                <a:cxn ang="0">
                  <a:pos x="91" y="67"/>
                </a:cxn>
                <a:cxn ang="0">
                  <a:pos x="83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9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2"/>
                  </a:lnTo>
                  <a:lnTo>
                    <a:pt x="69" y="0"/>
                  </a:lnTo>
                  <a:lnTo>
                    <a:pt x="76" y="0"/>
                  </a:lnTo>
                  <a:lnTo>
                    <a:pt x="79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100" y="60"/>
                  </a:lnTo>
                  <a:lnTo>
                    <a:pt x="91" y="67"/>
                  </a:lnTo>
                  <a:lnTo>
                    <a:pt x="83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9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2" name="Freeform 520"/>
            <p:cNvSpPr>
              <a:spLocks/>
            </p:cNvSpPr>
            <p:nvPr/>
          </p:nvSpPr>
          <p:spPr bwMode="auto">
            <a:xfrm>
              <a:off x="7388225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4" y="2"/>
                </a:cxn>
                <a:cxn ang="0">
                  <a:pos x="71" y="0"/>
                </a:cxn>
                <a:cxn ang="0">
                  <a:pos x="76" y="0"/>
                </a:cxn>
                <a:cxn ang="0">
                  <a:pos x="81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20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9"/>
                </a:cxn>
                <a:cxn ang="0">
                  <a:pos x="113" y="44"/>
                </a:cxn>
                <a:cxn ang="0">
                  <a:pos x="101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1" y="64"/>
                </a:cxn>
                <a:cxn ang="0">
                  <a:pos x="35" y="55"/>
                </a:cxn>
                <a:cxn ang="0">
                  <a:pos x="20" y="44"/>
                </a:cxn>
                <a:cxn ang="0">
                  <a:pos x="11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4" y="2"/>
                  </a:lnTo>
                  <a:lnTo>
                    <a:pt x="71" y="0"/>
                  </a:lnTo>
                  <a:lnTo>
                    <a:pt x="76" y="0"/>
                  </a:lnTo>
                  <a:lnTo>
                    <a:pt x="81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20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9"/>
                  </a:lnTo>
                  <a:lnTo>
                    <a:pt x="113" y="44"/>
                  </a:lnTo>
                  <a:lnTo>
                    <a:pt x="101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1" y="64"/>
                  </a:lnTo>
                  <a:lnTo>
                    <a:pt x="35" y="55"/>
                  </a:lnTo>
                  <a:lnTo>
                    <a:pt x="20" y="44"/>
                  </a:lnTo>
                  <a:lnTo>
                    <a:pt x="11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3" name="Freeform 521"/>
            <p:cNvSpPr>
              <a:spLocks/>
            </p:cNvSpPr>
            <p:nvPr/>
          </p:nvSpPr>
          <p:spPr bwMode="auto">
            <a:xfrm>
              <a:off x="7270750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8" y="11"/>
                </a:cxn>
                <a:cxn ang="0">
                  <a:pos x="57" y="4"/>
                </a:cxn>
                <a:cxn ang="0">
                  <a:pos x="57" y="4"/>
                </a:cxn>
                <a:cxn ang="0">
                  <a:pos x="64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80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4" y="35"/>
                </a:cxn>
                <a:cxn ang="0">
                  <a:pos x="124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2" y="67"/>
                </a:cxn>
                <a:cxn ang="0">
                  <a:pos x="81" y="72"/>
                </a:cxn>
                <a:cxn ang="0">
                  <a:pos x="78" y="72"/>
                </a:cxn>
                <a:cxn ang="0">
                  <a:pos x="73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0" y="64"/>
                </a:cxn>
                <a:cxn ang="0">
                  <a:pos x="36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4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8" y="11"/>
                  </a:lnTo>
                  <a:lnTo>
                    <a:pt x="57" y="4"/>
                  </a:lnTo>
                  <a:lnTo>
                    <a:pt x="57" y="4"/>
                  </a:lnTo>
                  <a:lnTo>
                    <a:pt x="64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80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4" y="35"/>
                  </a:lnTo>
                  <a:lnTo>
                    <a:pt x="124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2" y="67"/>
                  </a:lnTo>
                  <a:lnTo>
                    <a:pt x="81" y="72"/>
                  </a:lnTo>
                  <a:lnTo>
                    <a:pt x="78" y="72"/>
                  </a:lnTo>
                  <a:lnTo>
                    <a:pt x="73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0" y="64"/>
                  </a:lnTo>
                  <a:lnTo>
                    <a:pt x="36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4" name="Freeform 522"/>
            <p:cNvSpPr>
              <a:spLocks/>
            </p:cNvSpPr>
            <p:nvPr/>
          </p:nvSpPr>
          <p:spPr bwMode="auto">
            <a:xfrm>
              <a:off x="7151688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8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3" y="2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9" y="5"/>
                </a:cxn>
                <a:cxn ang="0">
                  <a:pos x="96" y="13"/>
                </a:cxn>
                <a:cxn ang="0">
                  <a:pos x="112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9"/>
                </a:cxn>
                <a:cxn ang="0">
                  <a:pos x="112" y="44"/>
                </a:cxn>
                <a:cxn ang="0">
                  <a:pos x="98" y="60"/>
                </a:cxn>
                <a:cxn ang="0">
                  <a:pos x="91" y="67"/>
                </a:cxn>
                <a:cxn ang="0">
                  <a:pos x="82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7" y="44"/>
                </a:cxn>
                <a:cxn ang="0">
                  <a:pos x="8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8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2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9" y="5"/>
                  </a:lnTo>
                  <a:lnTo>
                    <a:pt x="96" y="13"/>
                  </a:lnTo>
                  <a:lnTo>
                    <a:pt x="112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9"/>
                  </a:lnTo>
                  <a:lnTo>
                    <a:pt x="112" y="44"/>
                  </a:lnTo>
                  <a:lnTo>
                    <a:pt x="98" y="60"/>
                  </a:lnTo>
                  <a:lnTo>
                    <a:pt x="91" y="67"/>
                  </a:lnTo>
                  <a:lnTo>
                    <a:pt x="82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7" y="44"/>
                  </a:lnTo>
                  <a:lnTo>
                    <a:pt x="8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5" name="Freeform 523"/>
            <p:cNvSpPr>
              <a:spLocks/>
            </p:cNvSpPr>
            <p:nvPr/>
          </p:nvSpPr>
          <p:spPr bwMode="auto">
            <a:xfrm>
              <a:off x="7032625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3" y="2"/>
                </a:cxn>
                <a:cxn ang="0">
                  <a:pos x="70" y="0"/>
                </a:cxn>
                <a:cxn ang="0">
                  <a:pos x="76" y="0"/>
                </a:cxn>
                <a:cxn ang="0">
                  <a:pos x="81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20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9"/>
                </a:cxn>
                <a:cxn ang="0">
                  <a:pos x="113" y="44"/>
                </a:cxn>
                <a:cxn ang="0">
                  <a:pos x="100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9" y="44"/>
                </a:cxn>
                <a:cxn ang="0">
                  <a:pos x="11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2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81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20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9"/>
                  </a:lnTo>
                  <a:lnTo>
                    <a:pt x="113" y="44"/>
                  </a:lnTo>
                  <a:lnTo>
                    <a:pt x="100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9" y="44"/>
                  </a:lnTo>
                  <a:lnTo>
                    <a:pt x="11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6" name="Freeform 524"/>
            <p:cNvSpPr>
              <a:spLocks/>
            </p:cNvSpPr>
            <p:nvPr/>
          </p:nvSpPr>
          <p:spPr bwMode="auto">
            <a:xfrm>
              <a:off x="6916738" y="6510338"/>
              <a:ext cx="96838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3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0" y="67"/>
                </a:cxn>
                <a:cxn ang="0">
                  <a:pos x="81" y="72"/>
                </a:cxn>
                <a:cxn ang="0">
                  <a:pos x="76" y="72"/>
                </a:cxn>
                <a:cxn ang="0">
                  <a:pos x="70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3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0" y="67"/>
                  </a:lnTo>
                  <a:lnTo>
                    <a:pt x="81" y="72"/>
                  </a:lnTo>
                  <a:lnTo>
                    <a:pt x="76" y="72"/>
                  </a:lnTo>
                  <a:lnTo>
                    <a:pt x="70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7" name="Freeform 525"/>
            <p:cNvSpPr>
              <a:spLocks/>
            </p:cNvSpPr>
            <p:nvPr/>
          </p:nvSpPr>
          <p:spPr bwMode="auto">
            <a:xfrm>
              <a:off x="6797675" y="6510338"/>
              <a:ext cx="96838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7" y="4"/>
                </a:cxn>
                <a:cxn ang="0">
                  <a:pos x="57" y="4"/>
                </a:cxn>
                <a:cxn ang="0">
                  <a:pos x="64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80" y="2"/>
                </a:cxn>
                <a:cxn ang="0">
                  <a:pos x="90" y="5"/>
                </a:cxn>
                <a:cxn ang="0">
                  <a:pos x="97" y="13"/>
                </a:cxn>
                <a:cxn ang="0">
                  <a:pos x="113" y="27"/>
                </a:cxn>
                <a:cxn ang="0">
                  <a:pos x="118" y="34"/>
                </a:cxn>
                <a:cxn ang="0">
                  <a:pos x="124" y="35"/>
                </a:cxn>
                <a:cxn ang="0">
                  <a:pos x="124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3" y="74"/>
                </a:cxn>
                <a:cxn ang="0">
                  <a:pos x="66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0" y="64"/>
                </a:cxn>
                <a:cxn ang="0">
                  <a:pos x="36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4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7" y="4"/>
                  </a:lnTo>
                  <a:lnTo>
                    <a:pt x="57" y="4"/>
                  </a:lnTo>
                  <a:lnTo>
                    <a:pt x="64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80" y="2"/>
                  </a:lnTo>
                  <a:lnTo>
                    <a:pt x="90" y="5"/>
                  </a:lnTo>
                  <a:lnTo>
                    <a:pt x="97" y="13"/>
                  </a:lnTo>
                  <a:lnTo>
                    <a:pt x="113" y="27"/>
                  </a:lnTo>
                  <a:lnTo>
                    <a:pt x="118" y="34"/>
                  </a:lnTo>
                  <a:lnTo>
                    <a:pt x="124" y="35"/>
                  </a:lnTo>
                  <a:lnTo>
                    <a:pt x="124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3" y="74"/>
                  </a:lnTo>
                  <a:lnTo>
                    <a:pt x="66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0" y="64"/>
                  </a:lnTo>
                  <a:lnTo>
                    <a:pt x="36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8" name="Freeform 526"/>
            <p:cNvSpPr>
              <a:spLocks/>
            </p:cNvSpPr>
            <p:nvPr/>
          </p:nvSpPr>
          <p:spPr bwMode="auto">
            <a:xfrm>
              <a:off x="6678613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8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3" y="2"/>
                </a:cxn>
                <a:cxn ang="0">
                  <a:pos x="70" y="0"/>
                </a:cxn>
                <a:cxn ang="0">
                  <a:pos x="75" y="0"/>
                </a:cxn>
                <a:cxn ang="0">
                  <a:pos x="81" y="2"/>
                </a:cxn>
                <a:cxn ang="0">
                  <a:pos x="89" y="5"/>
                </a:cxn>
                <a:cxn ang="0">
                  <a:pos x="98" y="13"/>
                </a:cxn>
                <a:cxn ang="0">
                  <a:pos x="112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9" y="39"/>
                </a:cxn>
                <a:cxn ang="0">
                  <a:pos x="112" y="44"/>
                </a:cxn>
                <a:cxn ang="0">
                  <a:pos x="100" y="60"/>
                </a:cxn>
                <a:cxn ang="0">
                  <a:pos x="91" y="67"/>
                </a:cxn>
                <a:cxn ang="0">
                  <a:pos x="82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9" y="44"/>
                </a:cxn>
                <a:cxn ang="0">
                  <a:pos x="8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8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2"/>
                  </a:lnTo>
                  <a:lnTo>
                    <a:pt x="70" y="0"/>
                  </a:lnTo>
                  <a:lnTo>
                    <a:pt x="75" y="0"/>
                  </a:lnTo>
                  <a:lnTo>
                    <a:pt x="81" y="2"/>
                  </a:lnTo>
                  <a:lnTo>
                    <a:pt x="89" y="5"/>
                  </a:lnTo>
                  <a:lnTo>
                    <a:pt x="98" y="13"/>
                  </a:lnTo>
                  <a:lnTo>
                    <a:pt x="112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9" y="39"/>
                  </a:lnTo>
                  <a:lnTo>
                    <a:pt x="112" y="44"/>
                  </a:lnTo>
                  <a:lnTo>
                    <a:pt x="100" y="60"/>
                  </a:lnTo>
                  <a:lnTo>
                    <a:pt x="91" y="67"/>
                  </a:lnTo>
                  <a:lnTo>
                    <a:pt x="82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9" y="44"/>
                  </a:lnTo>
                  <a:lnTo>
                    <a:pt x="8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9" name="Freeform 527"/>
            <p:cNvSpPr>
              <a:spLocks/>
            </p:cNvSpPr>
            <p:nvPr/>
          </p:nvSpPr>
          <p:spPr bwMode="auto">
            <a:xfrm>
              <a:off x="6561138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1" y="21"/>
                </a:cxn>
                <a:cxn ang="0">
                  <a:pos x="46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3" y="2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1" y="44"/>
                </a:cxn>
                <a:cxn ang="0">
                  <a:pos x="98" y="60"/>
                </a:cxn>
                <a:cxn ang="0">
                  <a:pos x="90" y="67"/>
                </a:cxn>
                <a:cxn ang="0">
                  <a:pos x="81" y="72"/>
                </a:cxn>
                <a:cxn ang="0">
                  <a:pos x="75" y="72"/>
                </a:cxn>
                <a:cxn ang="0">
                  <a:pos x="70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7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1" y="21"/>
                  </a:lnTo>
                  <a:lnTo>
                    <a:pt x="46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3" y="2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1" y="44"/>
                  </a:lnTo>
                  <a:lnTo>
                    <a:pt x="98" y="60"/>
                  </a:lnTo>
                  <a:lnTo>
                    <a:pt x="90" y="67"/>
                  </a:lnTo>
                  <a:lnTo>
                    <a:pt x="81" y="72"/>
                  </a:lnTo>
                  <a:lnTo>
                    <a:pt x="75" y="72"/>
                  </a:lnTo>
                  <a:lnTo>
                    <a:pt x="70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7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0" name="Freeform 528"/>
            <p:cNvSpPr>
              <a:spLocks/>
            </p:cNvSpPr>
            <p:nvPr/>
          </p:nvSpPr>
          <p:spPr bwMode="auto">
            <a:xfrm>
              <a:off x="6442075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3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2" y="67"/>
                </a:cxn>
                <a:cxn ang="0">
                  <a:pos x="81" y="72"/>
                </a:cxn>
                <a:cxn ang="0">
                  <a:pos x="78" y="72"/>
                </a:cxn>
                <a:cxn ang="0">
                  <a:pos x="72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3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2" y="67"/>
                  </a:lnTo>
                  <a:lnTo>
                    <a:pt x="81" y="72"/>
                  </a:lnTo>
                  <a:lnTo>
                    <a:pt x="78" y="72"/>
                  </a:lnTo>
                  <a:lnTo>
                    <a:pt x="72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1" name="Freeform 529"/>
            <p:cNvSpPr>
              <a:spLocks/>
            </p:cNvSpPr>
            <p:nvPr/>
          </p:nvSpPr>
          <p:spPr bwMode="auto">
            <a:xfrm>
              <a:off x="6323013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9" y="4"/>
                </a:cxn>
                <a:cxn ang="0">
                  <a:pos x="59" y="4"/>
                </a:cxn>
                <a:cxn ang="0">
                  <a:pos x="64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80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3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0" y="64"/>
                </a:cxn>
                <a:cxn ang="0">
                  <a:pos x="36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9" y="4"/>
                  </a:lnTo>
                  <a:lnTo>
                    <a:pt x="59" y="4"/>
                  </a:lnTo>
                  <a:lnTo>
                    <a:pt x="64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80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3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0" y="64"/>
                  </a:lnTo>
                  <a:lnTo>
                    <a:pt x="36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2" name="Freeform 530"/>
            <p:cNvSpPr>
              <a:spLocks/>
            </p:cNvSpPr>
            <p:nvPr/>
          </p:nvSpPr>
          <p:spPr bwMode="auto">
            <a:xfrm>
              <a:off x="6203950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3" y="2"/>
                </a:cxn>
                <a:cxn ang="0">
                  <a:pos x="70" y="0"/>
                </a:cxn>
                <a:cxn ang="0">
                  <a:pos x="75" y="0"/>
                </a:cxn>
                <a:cxn ang="0">
                  <a:pos x="81" y="2"/>
                </a:cxn>
                <a:cxn ang="0">
                  <a:pos x="90" y="5"/>
                </a:cxn>
                <a:cxn ang="0">
                  <a:pos x="98" y="13"/>
                </a:cxn>
                <a:cxn ang="0">
                  <a:pos x="112" y="27"/>
                </a:cxn>
                <a:cxn ang="0">
                  <a:pos x="119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9" y="39"/>
                </a:cxn>
                <a:cxn ang="0">
                  <a:pos x="112" y="44"/>
                </a:cxn>
                <a:cxn ang="0">
                  <a:pos x="100" y="60"/>
                </a:cxn>
                <a:cxn ang="0">
                  <a:pos x="91" y="67"/>
                </a:cxn>
                <a:cxn ang="0">
                  <a:pos x="82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1" y="64"/>
                </a:cxn>
                <a:cxn ang="0">
                  <a:pos x="35" y="55"/>
                </a:cxn>
                <a:cxn ang="0">
                  <a:pos x="19" y="44"/>
                </a:cxn>
                <a:cxn ang="0">
                  <a:pos x="10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2"/>
                  </a:lnTo>
                  <a:lnTo>
                    <a:pt x="70" y="0"/>
                  </a:lnTo>
                  <a:lnTo>
                    <a:pt x="75" y="0"/>
                  </a:lnTo>
                  <a:lnTo>
                    <a:pt x="81" y="2"/>
                  </a:lnTo>
                  <a:lnTo>
                    <a:pt x="90" y="5"/>
                  </a:lnTo>
                  <a:lnTo>
                    <a:pt x="98" y="13"/>
                  </a:lnTo>
                  <a:lnTo>
                    <a:pt x="112" y="27"/>
                  </a:lnTo>
                  <a:lnTo>
                    <a:pt x="119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9" y="39"/>
                  </a:lnTo>
                  <a:lnTo>
                    <a:pt x="112" y="44"/>
                  </a:lnTo>
                  <a:lnTo>
                    <a:pt x="100" y="60"/>
                  </a:lnTo>
                  <a:lnTo>
                    <a:pt x="91" y="67"/>
                  </a:lnTo>
                  <a:lnTo>
                    <a:pt x="82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1" y="64"/>
                  </a:lnTo>
                  <a:lnTo>
                    <a:pt x="35" y="55"/>
                  </a:lnTo>
                  <a:lnTo>
                    <a:pt x="19" y="44"/>
                  </a:lnTo>
                  <a:lnTo>
                    <a:pt x="10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3" name="Freeform 531"/>
            <p:cNvSpPr>
              <a:spLocks/>
            </p:cNvSpPr>
            <p:nvPr/>
          </p:nvSpPr>
          <p:spPr bwMode="auto">
            <a:xfrm>
              <a:off x="6086475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3" y="2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8" y="60"/>
                </a:cxn>
                <a:cxn ang="0">
                  <a:pos x="91" y="67"/>
                </a:cxn>
                <a:cxn ang="0">
                  <a:pos x="81" y="72"/>
                </a:cxn>
                <a:cxn ang="0">
                  <a:pos x="77" y="72"/>
                </a:cxn>
                <a:cxn ang="0">
                  <a:pos x="70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7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3" y="2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8" y="60"/>
                  </a:lnTo>
                  <a:lnTo>
                    <a:pt x="91" y="67"/>
                  </a:lnTo>
                  <a:lnTo>
                    <a:pt x="81" y="72"/>
                  </a:lnTo>
                  <a:lnTo>
                    <a:pt x="77" y="72"/>
                  </a:lnTo>
                  <a:lnTo>
                    <a:pt x="70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7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4" name="Freeform 532"/>
            <p:cNvSpPr>
              <a:spLocks/>
            </p:cNvSpPr>
            <p:nvPr/>
          </p:nvSpPr>
          <p:spPr bwMode="auto">
            <a:xfrm>
              <a:off x="5969000" y="6510338"/>
              <a:ext cx="96838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4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90" y="5"/>
                </a:cxn>
                <a:cxn ang="0">
                  <a:pos x="97" y="13"/>
                </a:cxn>
                <a:cxn ang="0">
                  <a:pos x="113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2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4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90" y="5"/>
                  </a:lnTo>
                  <a:lnTo>
                    <a:pt x="97" y="13"/>
                  </a:lnTo>
                  <a:lnTo>
                    <a:pt x="113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2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5" name="Freeform 533"/>
            <p:cNvSpPr>
              <a:spLocks/>
            </p:cNvSpPr>
            <p:nvPr/>
          </p:nvSpPr>
          <p:spPr bwMode="auto">
            <a:xfrm>
              <a:off x="5849938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9" y="4"/>
                </a:cxn>
                <a:cxn ang="0">
                  <a:pos x="59" y="4"/>
                </a:cxn>
                <a:cxn ang="0">
                  <a:pos x="64" y="2"/>
                </a:cxn>
                <a:cxn ang="0">
                  <a:pos x="71" y="0"/>
                </a:cxn>
                <a:cxn ang="0">
                  <a:pos x="76" y="0"/>
                </a:cxn>
                <a:cxn ang="0">
                  <a:pos x="81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9"/>
                </a:cxn>
                <a:cxn ang="0">
                  <a:pos x="113" y="44"/>
                </a:cxn>
                <a:cxn ang="0">
                  <a:pos x="101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3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0" y="64"/>
                </a:cxn>
                <a:cxn ang="0">
                  <a:pos x="36" y="55"/>
                </a:cxn>
                <a:cxn ang="0">
                  <a:pos x="20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9" y="4"/>
                  </a:lnTo>
                  <a:lnTo>
                    <a:pt x="59" y="4"/>
                  </a:lnTo>
                  <a:lnTo>
                    <a:pt x="64" y="2"/>
                  </a:lnTo>
                  <a:lnTo>
                    <a:pt x="71" y="0"/>
                  </a:lnTo>
                  <a:lnTo>
                    <a:pt x="76" y="0"/>
                  </a:lnTo>
                  <a:lnTo>
                    <a:pt x="81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9"/>
                  </a:lnTo>
                  <a:lnTo>
                    <a:pt x="113" y="44"/>
                  </a:lnTo>
                  <a:lnTo>
                    <a:pt x="101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3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0" y="64"/>
                  </a:lnTo>
                  <a:lnTo>
                    <a:pt x="36" y="55"/>
                  </a:lnTo>
                  <a:lnTo>
                    <a:pt x="20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6" name="Freeform 534"/>
            <p:cNvSpPr>
              <a:spLocks/>
            </p:cNvSpPr>
            <p:nvPr/>
          </p:nvSpPr>
          <p:spPr bwMode="auto">
            <a:xfrm>
              <a:off x="5732463" y="6510338"/>
              <a:ext cx="96838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5" y="32"/>
                </a:cxn>
                <a:cxn ang="0">
                  <a:pos x="31" y="21"/>
                </a:cxn>
                <a:cxn ang="0">
                  <a:pos x="45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3" y="2"/>
                </a:cxn>
                <a:cxn ang="0">
                  <a:pos x="68" y="0"/>
                </a:cxn>
                <a:cxn ang="0">
                  <a:pos x="73" y="0"/>
                </a:cxn>
                <a:cxn ang="0">
                  <a:pos x="79" y="2"/>
                </a:cxn>
                <a:cxn ang="0">
                  <a:pos x="88" y="5"/>
                </a:cxn>
                <a:cxn ang="0">
                  <a:pos x="96" y="13"/>
                </a:cxn>
                <a:cxn ang="0">
                  <a:pos x="110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2" y="44"/>
                </a:cxn>
                <a:cxn ang="0">
                  <a:pos x="98" y="60"/>
                </a:cxn>
                <a:cxn ang="0">
                  <a:pos x="89" y="67"/>
                </a:cxn>
                <a:cxn ang="0">
                  <a:pos x="81" y="72"/>
                </a:cxn>
                <a:cxn ang="0">
                  <a:pos x="75" y="72"/>
                </a:cxn>
                <a:cxn ang="0">
                  <a:pos x="70" y="74"/>
                </a:cxn>
                <a:cxn ang="0">
                  <a:pos x="65" y="72"/>
                </a:cxn>
                <a:cxn ang="0">
                  <a:pos x="59" y="71"/>
                </a:cxn>
                <a:cxn ang="0">
                  <a:pos x="59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7" y="44"/>
                </a:cxn>
                <a:cxn ang="0">
                  <a:pos x="8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5" y="32"/>
                  </a:lnTo>
                  <a:lnTo>
                    <a:pt x="31" y="21"/>
                  </a:lnTo>
                  <a:lnTo>
                    <a:pt x="45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3" y="2"/>
                  </a:lnTo>
                  <a:lnTo>
                    <a:pt x="68" y="0"/>
                  </a:lnTo>
                  <a:lnTo>
                    <a:pt x="73" y="0"/>
                  </a:lnTo>
                  <a:lnTo>
                    <a:pt x="79" y="2"/>
                  </a:lnTo>
                  <a:lnTo>
                    <a:pt x="88" y="5"/>
                  </a:lnTo>
                  <a:lnTo>
                    <a:pt x="96" y="13"/>
                  </a:lnTo>
                  <a:lnTo>
                    <a:pt x="110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2" y="44"/>
                  </a:lnTo>
                  <a:lnTo>
                    <a:pt x="98" y="60"/>
                  </a:lnTo>
                  <a:lnTo>
                    <a:pt x="89" y="67"/>
                  </a:lnTo>
                  <a:lnTo>
                    <a:pt x="81" y="72"/>
                  </a:lnTo>
                  <a:lnTo>
                    <a:pt x="75" y="72"/>
                  </a:lnTo>
                  <a:lnTo>
                    <a:pt x="70" y="74"/>
                  </a:lnTo>
                  <a:lnTo>
                    <a:pt x="65" y="72"/>
                  </a:lnTo>
                  <a:lnTo>
                    <a:pt x="59" y="71"/>
                  </a:lnTo>
                  <a:lnTo>
                    <a:pt x="59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7" y="44"/>
                  </a:lnTo>
                  <a:lnTo>
                    <a:pt x="8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7" name="Freeform 535"/>
            <p:cNvSpPr>
              <a:spLocks/>
            </p:cNvSpPr>
            <p:nvPr/>
          </p:nvSpPr>
          <p:spPr bwMode="auto">
            <a:xfrm>
              <a:off x="5613400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3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8" y="60"/>
                </a:cxn>
                <a:cxn ang="0">
                  <a:pos x="91" y="67"/>
                </a:cxn>
                <a:cxn ang="0">
                  <a:pos x="83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7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3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8" y="60"/>
                  </a:lnTo>
                  <a:lnTo>
                    <a:pt x="91" y="67"/>
                  </a:lnTo>
                  <a:lnTo>
                    <a:pt x="83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7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8" name="Freeform 536"/>
            <p:cNvSpPr>
              <a:spLocks/>
            </p:cNvSpPr>
            <p:nvPr/>
          </p:nvSpPr>
          <p:spPr bwMode="auto">
            <a:xfrm>
              <a:off x="5494338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4" y="2"/>
                </a:cxn>
                <a:cxn ang="0">
                  <a:pos x="69" y="0"/>
                </a:cxn>
                <a:cxn ang="0">
                  <a:pos x="76" y="0"/>
                </a:cxn>
                <a:cxn ang="0">
                  <a:pos x="79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101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20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4" y="2"/>
                  </a:lnTo>
                  <a:lnTo>
                    <a:pt x="69" y="0"/>
                  </a:lnTo>
                  <a:lnTo>
                    <a:pt x="76" y="0"/>
                  </a:lnTo>
                  <a:lnTo>
                    <a:pt x="79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101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20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9" name="Freeform 537"/>
            <p:cNvSpPr>
              <a:spLocks/>
            </p:cNvSpPr>
            <p:nvPr/>
          </p:nvSpPr>
          <p:spPr bwMode="auto">
            <a:xfrm>
              <a:off x="5375275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9" y="4"/>
                </a:cxn>
                <a:cxn ang="0">
                  <a:pos x="59" y="4"/>
                </a:cxn>
                <a:cxn ang="0">
                  <a:pos x="64" y="2"/>
                </a:cxn>
                <a:cxn ang="0">
                  <a:pos x="71" y="0"/>
                </a:cxn>
                <a:cxn ang="0">
                  <a:pos x="76" y="0"/>
                </a:cxn>
                <a:cxn ang="0">
                  <a:pos x="82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20" y="34"/>
                </a:cxn>
                <a:cxn ang="0">
                  <a:pos x="126" y="35"/>
                </a:cxn>
                <a:cxn ang="0">
                  <a:pos x="126" y="35"/>
                </a:cxn>
                <a:cxn ang="0">
                  <a:pos x="120" y="39"/>
                </a:cxn>
                <a:cxn ang="0">
                  <a:pos x="113" y="44"/>
                </a:cxn>
                <a:cxn ang="0">
                  <a:pos x="101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3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2" y="64"/>
                </a:cxn>
                <a:cxn ang="0">
                  <a:pos x="36" y="55"/>
                </a:cxn>
                <a:cxn ang="0">
                  <a:pos x="20" y="44"/>
                </a:cxn>
                <a:cxn ang="0">
                  <a:pos x="11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6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9" y="4"/>
                  </a:lnTo>
                  <a:lnTo>
                    <a:pt x="59" y="4"/>
                  </a:lnTo>
                  <a:lnTo>
                    <a:pt x="64" y="2"/>
                  </a:lnTo>
                  <a:lnTo>
                    <a:pt x="71" y="0"/>
                  </a:lnTo>
                  <a:lnTo>
                    <a:pt x="76" y="0"/>
                  </a:lnTo>
                  <a:lnTo>
                    <a:pt x="82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20" y="34"/>
                  </a:lnTo>
                  <a:lnTo>
                    <a:pt x="126" y="35"/>
                  </a:lnTo>
                  <a:lnTo>
                    <a:pt x="126" y="35"/>
                  </a:lnTo>
                  <a:lnTo>
                    <a:pt x="120" y="39"/>
                  </a:lnTo>
                  <a:lnTo>
                    <a:pt x="113" y="44"/>
                  </a:lnTo>
                  <a:lnTo>
                    <a:pt x="101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3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2" y="64"/>
                  </a:lnTo>
                  <a:lnTo>
                    <a:pt x="36" y="55"/>
                  </a:lnTo>
                  <a:lnTo>
                    <a:pt x="20" y="44"/>
                  </a:lnTo>
                  <a:lnTo>
                    <a:pt x="11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0" name="Freeform 538"/>
            <p:cNvSpPr>
              <a:spLocks/>
            </p:cNvSpPr>
            <p:nvPr/>
          </p:nvSpPr>
          <p:spPr bwMode="auto">
            <a:xfrm>
              <a:off x="5257800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5" y="32"/>
                </a:cxn>
                <a:cxn ang="0">
                  <a:pos x="31" y="21"/>
                </a:cxn>
                <a:cxn ang="0">
                  <a:pos x="45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3" y="2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8" y="5"/>
                </a:cxn>
                <a:cxn ang="0">
                  <a:pos x="96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2" y="44"/>
                </a:cxn>
                <a:cxn ang="0">
                  <a:pos x="98" y="60"/>
                </a:cxn>
                <a:cxn ang="0">
                  <a:pos x="91" y="67"/>
                </a:cxn>
                <a:cxn ang="0">
                  <a:pos x="81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5" y="72"/>
                </a:cxn>
                <a:cxn ang="0">
                  <a:pos x="59" y="71"/>
                </a:cxn>
                <a:cxn ang="0">
                  <a:pos x="59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7" y="44"/>
                </a:cxn>
                <a:cxn ang="0">
                  <a:pos x="8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5" y="32"/>
                  </a:lnTo>
                  <a:lnTo>
                    <a:pt x="31" y="21"/>
                  </a:lnTo>
                  <a:lnTo>
                    <a:pt x="45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3" y="2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8" y="5"/>
                  </a:lnTo>
                  <a:lnTo>
                    <a:pt x="96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2" y="44"/>
                  </a:lnTo>
                  <a:lnTo>
                    <a:pt x="98" y="60"/>
                  </a:lnTo>
                  <a:lnTo>
                    <a:pt x="91" y="67"/>
                  </a:lnTo>
                  <a:lnTo>
                    <a:pt x="81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5" y="72"/>
                  </a:lnTo>
                  <a:lnTo>
                    <a:pt x="59" y="71"/>
                  </a:lnTo>
                  <a:lnTo>
                    <a:pt x="59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7" y="44"/>
                  </a:lnTo>
                  <a:lnTo>
                    <a:pt x="8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1" name="Freeform 539"/>
            <p:cNvSpPr>
              <a:spLocks/>
            </p:cNvSpPr>
            <p:nvPr/>
          </p:nvSpPr>
          <p:spPr bwMode="auto">
            <a:xfrm>
              <a:off x="5138738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3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90" y="5"/>
                </a:cxn>
                <a:cxn ang="0">
                  <a:pos x="97" y="13"/>
                </a:cxn>
                <a:cxn ang="0">
                  <a:pos x="113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1" y="67"/>
                </a:cxn>
                <a:cxn ang="0">
                  <a:pos x="83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90" y="5"/>
                  </a:lnTo>
                  <a:lnTo>
                    <a:pt x="97" y="13"/>
                  </a:lnTo>
                  <a:lnTo>
                    <a:pt x="113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1" y="67"/>
                  </a:lnTo>
                  <a:lnTo>
                    <a:pt x="83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2" name="Freeform 540"/>
            <p:cNvSpPr>
              <a:spLocks/>
            </p:cNvSpPr>
            <p:nvPr/>
          </p:nvSpPr>
          <p:spPr bwMode="auto">
            <a:xfrm>
              <a:off x="5021263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4" y="2"/>
                </a:cxn>
                <a:cxn ang="0">
                  <a:pos x="71" y="0"/>
                </a:cxn>
                <a:cxn ang="0">
                  <a:pos x="76" y="0"/>
                </a:cxn>
                <a:cxn ang="0">
                  <a:pos x="81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9"/>
                </a:cxn>
                <a:cxn ang="0">
                  <a:pos x="113" y="44"/>
                </a:cxn>
                <a:cxn ang="0">
                  <a:pos x="101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0" y="64"/>
                </a:cxn>
                <a:cxn ang="0">
                  <a:pos x="35" y="55"/>
                </a:cxn>
                <a:cxn ang="0">
                  <a:pos x="20" y="44"/>
                </a:cxn>
                <a:cxn ang="0">
                  <a:pos x="11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4" y="2"/>
                  </a:lnTo>
                  <a:lnTo>
                    <a:pt x="71" y="0"/>
                  </a:lnTo>
                  <a:lnTo>
                    <a:pt x="76" y="0"/>
                  </a:lnTo>
                  <a:lnTo>
                    <a:pt x="81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9"/>
                  </a:lnTo>
                  <a:lnTo>
                    <a:pt x="113" y="44"/>
                  </a:lnTo>
                  <a:lnTo>
                    <a:pt x="101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0" y="64"/>
                  </a:lnTo>
                  <a:lnTo>
                    <a:pt x="35" y="55"/>
                  </a:lnTo>
                  <a:lnTo>
                    <a:pt x="20" y="44"/>
                  </a:lnTo>
                  <a:lnTo>
                    <a:pt x="11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3" name="Freeform 541"/>
            <p:cNvSpPr>
              <a:spLocks/>
            </p:cNvSpPr>
            <p:nvPr/>
          </p:nvSpPr>
          <p:spPr bwMode="auto">
            <a:xfrm>
              <a:off x="4903788" y="6510338"/>
              <a:ext cx="96838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11"/>
                </a:cxn>
                <a:cxn ang="0">
                  <a:pos x="57" y="4"/>
                </a:cxn>
                <a:cxn ang="0">
                  <a:pos x="57" y="4"/>
                </a:cxn>
                <a:cxn ang="0">
                  <a:pos x="64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80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4" y="35"/>
                </a:cxn>
                <a:cxn ang="0">
                  <a:pos x="124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0" y="67"/>
                </a:cxn>
                <a:cxn ang="0">
                  <a:pos x="81" y="72"/>
                </a:cxn>
                <a:cxn ang="0">
                  <a:pos x="76" y="72"/>
                </a:cxn>
                <a:cxn ang="0">
                  <a:pos x="71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0" y="64"/>
                </a:cxn>
                <a:cxn ang="0">
                  <a:pos x="36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4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11"/>
                  </a:lnTo>
                  <a:lnTo>
                    <a:pt x="57" y="4"/>
                  </a:lnTo>
                  <a:lnTo>
                    <a:pt x="57" y="4"/>
                  </a:lnTo>
                  <a:lnTo>
                    <a:pt x="64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80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4" y="35"/>
                  </a:lnTo>
                  <a:lnTo>
                    <a:pt x="124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0" y="67"/>
                  </a:lnTo>
                  <a:lnTo>
                    <a:pt x="81" y="72"/>
                  </a:lnTo>
                  <a:lnTo>
                    <a:pt x="76" y="72"/>
                  </a:lnTo>
                  <a:lnTo>
                    <a:pt x="71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0" y="64"/>
                  </a:lnTo>
                  <a:lnTo>
                    <a:pt x="36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4" name="Freeform 542"/>
            <p:cNvSpPr>
              <a:spLocks/>
            </p:cNvSpPr>
            <p:nvPr/>
          </p:nvSpPr>
          <p:spPr bwMode="auto">
            <a:xfrm>
              <a:off x="4784725" y="6510338"/>
              <a:ext cx="96838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8" y="35"/>
                </a:cxn>
                <a:cxn ang="0">
                  <a:pos x="15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3" y="2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9" y="5"/>
                </a:cxn>
                <a:cxn ang="0">
                  <a:pos x="96" y="13"/>
                </a:cxn>
                <a:cxn ang="0">
                  <a:pos x="112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2" y="44"/>
                </a:cxn>
                <a:cxn ang="0">
                  <a:pos x="98" y="60"/>
                </a:cxn>
                <a:cxn ang="0">
                  <a:pos x="91" y="67"/>
                </a:cxn>
                <a:cxn ang="0">
                  <a:pos x="82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7" y="44"/>
                </a:cxn>
                <a:cxn ang="0">
                  <a:pos x="8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8" y="35"/>
                  </a:lnTo>
                  <a:lnTo>
                    <a:pt x="15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3" y="2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9" y="5"/>
                  </a:lnTo>
                  <a:lnTo>
                    <a:pt x="96" y="13"/>
                  </a:lnTo>
                  <a:lnTo>
                    <a:pt x="112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2" y="44"/>
                  </a:lnTo>
                  <a:lnTo>
                    <a:pt x="98" y="60"/>
                  </a:lnTo>
                  <a:lnTo>
                    <a:pt x="91" y="67"/>
                  </a:lnTo>
                  <a:lnTo>
                    <a:pt x="82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7" y="44"/>
                  </a:lnTo>
                  <a:lnTo>
                    <a:pt x="8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5" name="Freeform 543"/>
            <p:cNvSpPr>
              <a:spLocks/>
            </p:cNvSpPr>
            <p:nvPr/>
          </p:nvSpPr>
          <p:spPr bwMode="auto">
            <a:xfrm>
              <a:off x="4665663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3" y="2"/>
                </a:cxn>
                <a:cxn ang="0">
                  <a:pos x="69" y="0"/>
                </a:cxn>
                <a:cxn ang="0">
                  <a:pos x="76" y="0"/>
                </a:cxn>
                <a:cxn ang="0">
                  <a:pos x="79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9"/>
                </a:cxn>
                <a:cxn ang="0">
                  <a:pos x="113" y="44"/>
                </a:cxn>
                <a:cxn ang="0">
                  <a:pos x="100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9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2"/>
                  </a:lnTo>
                  <a:lnTo>
                    <a:pt x="69" y="0"/>
                  </a:lnTo>
                  <a:lnTo>
                    <a:pt x="76" y="0"/>
                  </a:lnTo>
                  <a:lnTo>
                    <a:pt x="79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9"/>
                  </a:lnTo>
                  <a:lnTo>
                    <a:pt x="113" y="44"/>
                  </a:lnTo>
                  <a:lnTo>
                    <a:pt x="100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9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6" name="Freeform 544"/>
            <p:cNvSpPr>
              <a:spLocks/>
            </p:cNvSpPr>
            <p:nvPr/>
          </p:nvSpPr>
          <p:spPr bwMode="auto">
            <a:xfrm>
              <a:off x="4546600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4" y="2"/>
                </a:cxn>
                <a:cxn ang="0">
                  <a:pos x="71" y="0"/>
                </a:cxn>
                <a:cxn ang="0">
                  <a:pos x="76" y="0"/>
                </a:cxn>
                <a:cxn ang="0">
                  <a:pos x="81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20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9"/>
                </a:cxn>
                <a:cxn ang="0">
                  <a:pos x="113" y="44"/>
                </a:cxn>
                <a:cxn ang="0">
                  <a:pos x="101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1" y="64"/>
                </a:cxn>
                <a:cxn ang="0">
                  <a:pos x="35" y="55"/>
                </a:cxn>
                <a:cxn ang="0">
                  <a:pos x="20" y="44"/>
                </a:cxn>
                <a:cxn ang="0">
                  <a:pos x="11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4" y="2"/>
                  </a:lnTo>
                  <a:lnTo>
                    <a:pt x="71" y="0"/>
                  </a:lnTo>
                  <a:lnTo>
                    <a:pt x="76" y="0"/>
                  </a:lnTo>
                  <a:lnTo>
                    <a:pt x="81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20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9"/>
                  </a:lnTo>
                  <a:lnTo>
                    <a:pt x="113" y="44"/>
                  </a:lnTo>
                  <a:lnTo>
                    <a:pt x="101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1" y="64"/>
                  </a:lnTo>
                  <a:lnTo>
                    <a:pt x="35" y="55"/>
                  </a:lnTo>
                  <a:lnTo>
                    <a:pt x="20" y="44"/>
                  </a:lnTo>
                  <a:lnTo>
                    <a:pt x="11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7" name="Freeform 545"/>
            <p:cNvSpPr>
              <a:spLocks/>
            </p:cNvSpPr>
            <p:nvPr/>
          </p:nvSpPr>
          <p:spPr bwMode="auto">
            <a:xfrm>
              <a:off x="4429125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7" y="4"/>
                </a:cxn>
                <a:cxn ang="0">
                  <a:pos x="57" y="4"/>
                </a:cxn>
                <a:cxn ang="0">
                  <a:pos x="64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80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4" y="35"/>
                </a:cxn>
                <a:cxn ang="0">
                  <a:pos x="124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2" y="67"/>
                </a:cxn>
                <a:cxn ang="0">
                  <a:pos x="81" y="72"/>
                </a:cxn>
                <a:cxn ang="0">
                  <a:pos x="78" y="72"/>
                </a:cxn>
                <a:cxn ang="0">
                  <a:pos x="73" y="74"/>
                </a:cxn>
                <a:cxn ang="0">
                  <a:pos x="66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0" y="64"/>
                </a:cxn>
                <a:cxn ang="0">
                  <a:pos x="36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4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7" y="4"/>
                  </a:lnTo>
                  <a:lnTo>
                    <a:pt x="57" y="4"/>
                  </a:lnTo>
                  <a:lnTo>
                    <a:pt x="64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80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4" y="35"/>
                  </a:lnTo>
                  <a:lnTo>
                    <a:pt x="124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2" y="67"/>
                  </a:lnTo>
                  <a:lnTo>
                    <a:pt x="81" y="72"/>
                  </a:lnTo>
                  <a:lnTo>
                    <a:pt x="78" y="72"/>
                  </a:lnTo>
                  <a:lnTo>
                    <a:pt x="73" y="74"/>
                  </a:lnTo>
                  <a:lnTo>
                    <a:pt x="66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0" y="64"/>
                  </a:lnTo>
                  <a:lnTo>
                    <a:pt x="36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8" name="Freeform 546"/>
            <p:cNvSpPr>
              <a:spLocks/>
            </p:cNvSpPr>
            <p:nvPr/>
          </p:nvSpPr>
          <p:spPr bwMode="auto">
            <a:xfrm>
              <a:off x="4310063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8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3" y="2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9" y="5"/>
                </a:cxn>
                <a:cxn ang="0">
                  <a:pos x="97" y="13"/>
                </a:cxn>
                <a:cxn ang="0">
                  <a:pos x="112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9"/>
                </a:cxn>
                <a:cxn ang="0">
                  <a:pos x="112" y="44"/>
                </a:cxn>
                <a:cxn ang="0">
                  <a:pos x="98" y="60"/>
                </a:cxn>
                <a:cxn ang="0">
                  <a:pos x="91" y="67"/>
                </a:cxn>
                <a:cxn ang="0">
                  <a:pos x="82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7" y="44"/>
                </a:cxn>
                <a:cxn ang="0">
                  <a:pos x="8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8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2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9" y="5"/>
                  </a:lnTo>
                  <a:lnTo>
                    <a:pt x="97" y="13"/>
                  </a:lnTo>
                  <a:lnTo>
                    <a:pt x="112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9"/>
                  </a:lnTo>
                  <a:lnTo>
                    <a:pt x="112" y="44"/>
                  </a:lnTo>
                  <a:lnTo>
                    <a:pt x="98" y="60"/>
                  </a:lnTo>
                  <a:lnTo>
                    <a:pt x="91" y="67"/>
                  </a:lnTo>
                  <a:lnTo>
                    <a:pt x="82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7" y="44"/>
                  </a:lnTo>
                  <a:lnTo>
                    <a:pt x="8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9" name="Freeform 547"/>
            <p:cNvSpPr>
              <a:spLocks/>
            </p:cNvSpPr>
            <p:nvPr/>
          </p:nvSpPr>
          <p:spPr bwMode="auto">
            <a:xfrm>
              <a:off x="4192588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3" y="21"/>
                </a:cxn>
                <a:cxn ang="0">
                  <a:pos x="48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3" y="2"/>
                </a:cxn>
                <a:cxn ang="0">
                  <a:pos x="70" y="0"/>
                </a:cxn>
                <a:cxn ang="0">
                  <a:pos x="76" y="0"/>
                </a:cxn>
                <a:cxn ang="0">
                  <a:pos x="81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20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9"/>
                </a:cxn>
                <a:cxn ang="0">
                  <a:pos x="113" y="44"/>
                </a:cxn>
                <a:cxn ang="0">
                  <a:pos x="100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1" y="64"/>
                </a:cxn>
                <a:cxn ang="0">
                  <a:pos x="35" y="55"/>
                </a:cxn>
                <a:cxn ang="0">
                  <a:pos x="19" y="44"/>
                </a:cxn>
                <a:cxn ang="0">
                  <a:pos x="11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3" y="21"/>
                  </a:lnTo>
                  <a:lnTo>
                    <a:pt x="48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2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81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20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9"/>
                  </a:lnTo>
                  <a:lnTo>
                    <a:pt x="113" y="44"/>
                  </a:lnTo>
                  <a:lnTo>
                    <a:pt x="100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1" y="64"/>
                  </a:lnTo>
                  <a:lnTo>
                    <a:pt x="35" y="55"/>
                  </a:lnTo>
                  <a:lnTo>
                    <a:pt x="19" y="44"/>
                  </a:lnTo>
                  <a:lnTo>
                    <a:pt x="11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0" name="Freeform 548"/>
            <p:cNvSpPr>
              <a:spLocks/>
            </p:cNvSpPr>
            <p:nvPr/>
          </p:nvSpPr>
          <p:spPr bwMode="auto">
            <a:xfrm>
              <a:off x="4075113" y="6510338"/>
              <a:ext cx="96838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3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0" y="67"/>
                </a:cxn>
                <a:cxn ang="0">
                  <a:pos x="81" y="72"/>
                </a:cxn>
                <a:cxn ang="0">
                  <a:pos x="76" y="72"/>
                </a:cxn>
                <a:cxn ang="0">
                  <a:pos x="71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3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0" y="67"/>
                  </a:lnTo>
                  <a:lnTo>
                    <a:pt x="81" y="72"/>
                  </a:lnTo>
                  <a:lnTo>
                    <a:pt x="76" y="72"/>
                  </a:lnTo>
                  <a:lnTo>
                    <a:pt x="71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1" name="Freeform 549"/>
            <p:cNvSpPr>
              <a:spLocks/>
            </p:cNvSpPr>
            <p:nvPr/>
          </p:nvSpPr>
          <p:spPr bwMode="auto">
            <a:xfrm>
              <a:off x="3956050" y="6510338"/>
              <a:ext cx="96838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7" y="4"/>
                </a:cxn>
                <a:cxn ang="0">
                  <a:pos x="57" y="4"/>
                </a:cxn>
                <a:cxn ang="0">
                  <a:pos x="64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80" y="2"/>
                </a:cxn>
                <a:cxn ang="0">
                  <a:pos x="90" y="5"/>
                </a:cxn>
                <a:cxn ang="0">
                  <a:pos x="97" y="13"/>
                </a:cxn>
                <a:cxn ang="0">
                  <a:pos x="113" y="27"/>
                </a:cxn>
                <a:cxn ang="0">
                  <a:pos x="118" y="34"/>
                </a:cxn>
                <a:cxn ang="0">
                  <a:pos x="124" y="35"/>
                </a:cxn>
                <a:cxn ang="0">
                  <a:pos x="124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3" y="74"/>
                </a:cxn>
                <a:cxn ang="0">
                  <a:pos x="66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0" y="64"/>
                </a:cxn>
                <a:cxn ang="0">
                  <a:pos x="36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4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7" y="4"/>
                  </a:lnTo>
                  <a:lnTo>
                    <a:pt x="57" y="4"/>
                  </a:lnTo>
                  <a:lnTo>
                    <a:pt x="64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80" y="2"/>
                  </a:lnTo>
                  <a:lnTo>
                    <a:pt x="90" y="5"/>
                  </a:lnTo>
                  <a:lnTo>
                    <a:pt x="97" y="13"/>
                  </a:lnTo>
                  <a:lnTo>
                    <a:pt x="113" y="27"/>
                  </a:lnTo>
                  <a:lnTo>
                    <a:pt x="118" y="34"/>
                  </a:lnTo>
                  <a:lnTo>
                    <a:pt x="124" y="35"/>
                  </a:lnTo>
                  <a:lnTo>
                    <a:pt x="124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3" y="74"/>
                  </a:lnTo>
                  <a:lnTo>
                    <a:pt x="66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0" y="64"/>
                  </a:lnTo>
                  <a:lnTo>
                    <a:pt x="36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2" name="Freeform 550"/>
            <p:cNvSpPr>
              <a:spLocks/>
            </p:cNvSpPr>
            <p:nvPr/>
          </p:nvSpPr>
          <p:spPr bwMode="auto">
            <a:xfrm>
              <a:off x="3836988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3" y="2"/>
                </a:cxn>
                <a:cxn ang="0">
                  <a:pos x="70" y="0"/>
                </a:cxn>
                <a:cxn ang="0">
                  <a:pos x="75" y="0"/>
                </a:cxn>
                <a:cxn ang="0">
                  <a:pos x="81" y="2"/>
                </a:cxn>
                <a:cxn ang="0">
                  <a:pos x="90" y="5"/>
                </a:cxn>
                <a:cxn ang="0">
                  <a:pos x="98" y="13"/>
                </a:cxn>
                <a:cxn ang="0">
                  <a:pos x="112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9" y="39"/>
                </a:cxn>
                <a:cxn ang="0">
                  <a:pos x="112" y="44"/>
                </a:cxn>
                <a:cxn ang="0">
                  <a:pos x="100" y="60"/>
                </a:cxn>
                <a:cxn ang="0">
                  <a:pos x="91" y="67"/>
                </a:cxn>
                <a:cxn ang="0">
                  <a:pos x="82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9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2"/>
                  </a:lnTo>
                  <a:lnTo>
                    <a:pt x="70" y="0"/>
                  </a:lnTo>
                  <a:lnTo>
                    <a:pt x="75" y="0"/>
                  </a:lnTo>
                  <a:lnTo>
                    <a:pt x="81" y="2"/>
                  </a:lnTo>
                  <a:lnTo>
                    <a:pt x="90" y="5"/>
                  </a:lnTo>
                  <a:lnTo>
                    <a:pt x="98" y="13"/>
                  </a:lnTo>
                  <a:lnTo>
                    <a:pt x="112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9" y="39"/>
                  </a:lnTo>
                  <a:lnTo>
                    <a:pt x="112" y="44"/>
                  </a:lnTo>
                  <a:lnTo>
                    <a:pt x="100" y="60"/>
                  </a:lnTo>
                  <a:lnTo>
                    <a:pt x="91" y="67"/>
                  </a:lnTo>
                  <a:lnTo>
                    <a:pt x="82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9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3" name="Freeform 551"/>
            <p:cNvSpPr>
              <a:spLocks/>
            </p:cNvSpPr>
            <p:nvPr/>
          </p:nvSpPr>
          <p:spPr bwMode="auto">
            <a:xfrm>
              <a:off x="3719513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3" y="2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8" y="60"/>
                </a:cxn>
                <a:cxn ang="0">
                  <a:pos x="90" y="67"/>
                </a:cxn>
                <a:cxn ang="0">
                  <a:pos x="81" y="72"/>
                </a:cxn>
                <a:cxn ang="0">
                  <a:pos x="76" y="72"/>
                </a:cxn>
                <a:cxn ang="0">
                  <a:pos x="70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7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3" y="2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8" y="60"/>
                  </a:lnTo>
                  <a:lnTo>
                    <a:pt x="90" y="67"/>
                  </a:lnTo>
                  <a:lnTo>
                    <a:pt x="81" y="72"/>
                  </a:lnTo>
                  <a:lnTo>
                    <a:pt x="76" y="72"/>
                  </a:lnTo>
                  <a:lnTo>
                    <a:pt x="70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7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4" name="Freeform 552"/>
            <p:cNvSpPr>
              <a:spLocks/>
            </p:cNvSpPr>
            <p:nvPr/>
          </p:nvSpPr>
          <p:spPr bwMode="auto">
            <a:xfrm>
              <a:off x="3600450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4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2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4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2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5" name="Freeform 553"/>
            <p:cNvSpPr>
              <a:spLocks/>
            </p:cNvSpPr>
            <p:nvPr/>
          </p:nvSpPr>
          <p:spPr bwMode="auto">
            <a:xfrm>
              <a:off x="3481388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9" y="4"/>
                </a:cxn>
                <a:cxn ang="0">
                  <a:pos x="59" y="4"/>
                </a:cxn>
                <a:cxn ang="0">
                  <a:pos x="64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80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3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0" y="64"/>
                </a:cxn>
                <a:cxn ang="0">
                  <a:pos x="36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9" y="4"/>
                  </a:lnTo>
                  <a:lnTo>
                    <a:pt x="59" y="4"/>
                  </a:lnTo>
                  <a:lnTo>
                    <a:pt x="64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80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3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0" y="64"/>
                  </a:lnTo>
                  <a:lnTo>
                    <a:pt x="36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6" name="Freeform 554"/>
            <p:cNvSpPr>
              <a:spLocks/>
            </p:cNvSpPr>
            <p:nvPr/>
          </p:nvSpPr>
          <p:spPr bwMode="auto">
            <a:xfrm>
              <a:off x="3362325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3" y="2"/>
                </a:cxn>
                <a:cxn ang="0">
                  <a:pos x="70" y="0"/>
                </a:cxn>
                <a:cxn ang="0">
                  <a:pos x="75" y="0"/>
                </a:cxn>
                <a:cxn ang="0">
                  <a:pos x="81" y="2"/>
                </a:cxn>
                <a:cxn ang="0">
                  <a:pos x="90" y="5"/>
                </a:cxn>
                <a:cxn ang="0">
                  <a:pos x="98" y="13"/>
                </a:cxn>
                <a:cxn ang="0">
                  <a:pos x="112" y="27"/>
                </a:cxn>
                <a:cxn ang="0">
                  <a:pos x="120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9"/>
                </a:cxn>
                <a:cxn ang="0">
                  <a:pos x="112" y="44"/>
                </a:cxn>
                <a:cxn ang="0">
                  <a:pos x="100" y="60"/>
                </a:cxn>
                <a:cxn ang="0">
                  <a:pos x="91" y="67"/>
                </a:cxn>
                <a:cxn ang="0">
                  <a:pos x="83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1" y="64"/>
                </a:cxn>
                <a:cxn ang="0">
                  <a:pos x="35" y="55"/>
                </a:cxn>
                <a:cxn ang="0">
                  <a:pos x="19" y="44"/>
                </a:cxn>
                <a:cxn ang="0">
                  <a:pos x="10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2"/>
                  </a:lnTo>
                  <a:lnTo>
                    <a:pt x="70" y="0"/>
                  </a:lnTo>
                  <a:lnTo>
                    <a:pt x="75" y="0"/>
                  </a:lnTo>
                  <a:lnTo>
                    <a:pt x="81" y="2"/>
                  </a:lnTo>
                  <a:lnTo>
                    <a:pt x="90" y="5"/>
                  </a:lnTo>
                  <a:lnTo>
                    <a:pt x="98" y="13"/>
                  </a:lnTo>
                  <a:lnTo>
                    <a:pt x="112" y="27"/>
                  </a:lnTo>
                  <a:lnTo>
                    <a:pt x="120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9"/>
                  </a:lnTo>
                  <a:lnTo>
                    <a:pt x="112" y="44"/>
                  </a:lnTo>
                  <a:lnTo>
                    <a:pt x="100" y="60"/>
                  </a:lnTo>
                  <a:lnTo>
                    <a:pt x="91" y="67"/>
                  </a:lnTo>
                  <a:lnTo>
                    <a:pt x="83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1" y="64"/>
                  </a:lnTo>
                  <a:lnTo>
                    <a:pt x="35" y="55"/>
                  </a:lnTo>
                  <a:lnTo>
                    <a:pt x="19" y="44"/>
                  </a:lnTo>
                  <a:lnTo>
                    <a:pt x="10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7" name="Freeform 555"/>
            <p:cNvSpPr>
              <a:spLocks/>
            </p:cNvSpPr>
            <p:nvPr/>
          </p:nvSpPr>
          <p:spPr bwMode="auto">
            <a:xfrm>
              <a:off x="3244850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3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8" y="60"/>
                </a:cxn>
                <a:cxn ang="0">
                  <a:pos x="91" y="67"/>
                </a:cxn>
                <a:cxn ang="0">
                  <a:pos x="81" y="72"/>
                </a:cxn>
                <a:cxn ang="0">
                  <a:pos x="77" y="72"/>
                </a:cxn>
                <a:cxn ang="0">
                  <a:pos x="70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7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3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8" y="60"/>
                  </a:lnTo>
                  <a:lnTo>
                    <a:pt x="91" y="67"/>
                  </a:lnTo>
                  <a:lnTo>
                    <a:pt x="81" y="72"/>
                  </a:lnTo>
                  <a:lnTo>
                    <a:pt x="77" y="72"/>
                  </a:lnTo>
                  <a:lnTo>
                    <a:pt x="70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7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8" name="Freeform 556"/>
            <p:cNvSpPr>
              <a:spLocks/>
            </p:cNvSpPr>
            <p:nvPr/>
          </p:nvSpPr>
          <p:spPr bwMode="auto">
            <a:xfrm>
              <a:off x="3140075" y="3357563"/>
              <a:ext cx="69850" cy="69850"/>
            </a:xfrm>
            <a:custGeom>
              <a:avLst/>
              <a:gdLst/>
              <a:ahLst/>
              <a:cxnLst>
                <a:cxn ang="0">
                  <a:pos x="4" y="3"/>
                </a:cxn>
                <a:cxn ang="0">
                  <a:pos x="9" y="5"/>
                </a:cxn>
                <a:cxn ang="0">
                  <a:pos x="16" y="9"/>
                </a:cxn>
                <a:cxn ang="0">
                  <a:pos x="26" y="10"/>
                </a:cxn>
                <a:cxn ang="0">
                  <a:pos x="35" y="12"/>
                </a:cxn>
                <a:cxn ang="0">
                  <a:pos x="44" y="14"/>
                </a:cxn>
                <a:cxn ang="0">
                  <a:pos x="56" y="16"/>
                </a:cxn>
                <a:cxn ang="0">
                  <a:pos x="60" y="16"/>
                </a:cxn>
                <a:cxn ang="0">
                  <a:pos x="63" y="17"/>
                </a:cxn>
                <a:cxn ang="0">
                  <a:pos x="67" y="17"/>
                </a:cxn>
                <a:cxn ang="0">
                  <a:pos x="72" y="19"/>
                </a:cxn>
                <a:cxn ang="0">
                  <a:pos x="76" y="23"/>
                </a:cxn>
                <a:cxn ang="0">
                  <a:pos x="78" y="24"/>
                </a:cxn>
                <a:cxn ang="0">
                  <a:pos x="81" y="28"/>
                </a:cxn>
                <a:cxn ang="0">
                  <a:pos x="83" y="31"/>
                </a:cxn>
                <a:cxn ang="0">
                  <a:pos x="85" y="35"/>
                </a:cxn>
                <a:cxn ang="0">
                  <a:pos x="86" y="38"/>
                </a:cxn>
                <a:cxn ang="0">
                  <a:pos x="88" y="47"/>
                </a:cxn>
                <a:cxn ang="0">
                  <a:pos x="88" y="58"/>
                </a:cxn>
                <a:cxn ang="0">
                  <a:pos x="88" y="63"/>
                </a:cxn>
                <a:cxn ang="0">
                  <a:pos x="88" y="75"/>
                </a:cxn>
                <a:cxn ang="0">
                  <a:pos x="88" y="77"/>
                </a:cxn>
                <a:cxn ang="0">
                  <a:pos x="88" y="81"/>
                </a:cxn>
                <a:cxn ang="0">
                  <a:pos x="90" y="84"/>
                </a:cxn>
                <a:cxn ang="0">
                  <a:pos x="90" y="86"/>
                </a:cxn>
                <a:cxn ang="0">
                  <a:pos x="90" y="86"/>
                </a:cxn>
                <a:cxn ang="0">
                  <a:pos x="88" y="86"/>
                </a:cxn>
                <a:cxn ang="0">
                  <a:pos x="86" y="86"/>
                </a:cxn>
                <a:cxn ang="0">
                  <a:pos x="83" y="86"/>
                </a:cxn>
                <a:cxn ang="0">
                  <a:pos x="81" y="84"/>
                </a:cxn>
                <a:cxn ang="0">
                  <a:pos x="76" y="86"/>
                </a:cxn>
                <a:cxn ang="0">
                  <a:pos x="67" y="86"/>
                </a:cxn>
                <a:cxn ang="0">
                  <a:pos x="53" y="86"/>
                </a:cxn>
                <a:cxn ang="0">
                  <a:pos x="46" y="86"/>
                </a:cxn>
                <a:cxn ang="0">
                  <a:pos x="41" y="84"/>
                </a:cxn>
                <a:cxn ang="0">
                  <a:pos x="37" y="82"/>
                </a:cxn>
                <a:cxn ang="0">
                  <a:pos x="33" y="82"/>
                </a:cxn>
                <a:cxn ang="0">
                  <a:pos x="30" y="79"/>
                </a:cxn>
                <a:cxn ang="0">
                  <a:pos x="26" y="77"/>
                </a:cxn>
                <a:cxn ang="0">
                  <a:pos x="23" y="74"/>
                </a:cxn>
                <a:cxn ang="0">
                  <a:pos x="21" y="68"/>
                </a:cxn>
                <a:cxn ang="0">
                  <a:pos x="19" y="67"/>
                </a:cxn>
                <a:cxn ang="0">
                  <a:pos x="19" y="63"/>
                </a:cxn>
                <a:cxn ang="0">
                  <a:pos x="18" y="61"/>
                </a:cxn>
                <a:cxn ang="0">
                  <a:pos x="18" y="54"/>
                </a:cxn>
                <a:cxn ang="0">
                  <a:pos x="16" y="45"/>
                </a:cxn>
                <a:cxn ang="0">
                  <a:pos x="12" y="31"/>
                </a:cxn>
                <a:cxn ang="0">
                  <a:pos x="11" y="23"/>
                </a:cxn>
                <a:cxn ang="0">
                  <a:pos x="7" y="14"/>
                </a:cxn>
                <a:cxn ang="0">
                  <a:pos x="4" y="7"/>
                </a:cxn>
                <a:cxn ang="0">
                  <a:pos x="0" y="0"/>
                </a:cxn>
              </a:cxnLst>
              <a:rect l="0" t="0" r="r" b="b"/>
              <a:pathLst>
                <a:path w="90" h="88">
                  <a:moveTo>
                    <a:pt x="0" y="0"/>
                  </a:moveTo>
                  <a:lnTo>
                    <a:pt x="2" y="1"/>
                  </a:lnTo>
                  <a:lnTo>
                    <a:pt x="4" y="3"/>
                  </a:lnTo>
                  <a:lnTo>
                    <a:pt x="5" y="3"/>
                  </a:lnTo>
                  <a:lnTo>
                    <a:pt x="7" y="5"/>
                  </a:lnTo>
                  <a:lnTo>
                    <a:pt x="9" y="5"/>
                  </a:lnTo>
                  <a:lnTo>
                    <a:pt x="12" y="7"/>
                  </a:lnTo>
                  <a:lnTo>
                    <a:pt x="14" y="7"/>
                  </a:lnTo>
                  <a:lnTo>
                    <a:pt x="16" y="9"/>
                  </a:lnTo>
                  <a:lnTo>
                    <a:pt x="16" y="9"/>
                  </a:lnTo>
                  <a:lnTo>
                    <a:pt x="21" y="9"/>
                  </a:lnTo>
                  <a:lnTo>
                    <a:pt x="26" y="10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35" y="12"/>
                  </a:lnTo>
                  <a:lnTo>
                    <a:pt x="35" y="12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53" y="14"/>
                  </a:lnTo>
                  <a:lnTo>
                    <a:pt x="53" y="14"/>
                  </a:lnTo>
                  <a:lnTo>
                    <a:pt x="56" y="16"/>
                  </a:lnTo>
                  <a:lnTo>
                    <a:pt x="56" y="16"/>
                  </a:lnTo>
                  <a:lnTo>
                    <a:pt x="60" y="16"/>
                  </a:lnTo>
                  <a:lnTo>
                    <a:pt x="60" y="16"/>
                  </a:lnTo>
                  <a:lnTo>
                    <a:pt x="63" y="16"/>
                  </a:lnTo>
                  <a:lnTo>
                    <a:pt x="63" y="16"/>
                  </a:lnTo>
                  <a:lnTo>
                    <a:pt x="63" y="17"/>
                  </a:lnTo>
                  <a:lnTo>
                    <a:pt x="63" y="17"/>
                  </a:lnTo>
                  <a:lnTo>
                    <a:pt x="65" y="17"/>
                  </a:lnTo>
                  <a:lnTo>
                    <a:pt x="67" y="17"/>
                  </a:lnTo>
                  <a:lnTo>
                    <a:pt x="69" y="17"/>
                  </a:lnTo>
                  <a:lnTo>
                    <a:pt x="70" y="19"/>
                  </a:lnTo>
                  <a:lnTo>
                    <a:pt x="72" y="19"/>
                  </a:lnTo>
                  <a:lnTo>
                    <a:pt x="72" y="21"/>
                  </a:lnTo>
                  <a:lnTo>
                    <a:pt x="74" y="21"/>
                  </a:lnTo>
                  <a:lnTo>
                    <a:pt x="76" y="23"/>
                  </a:lnTo>
                  <a:lnTo>
                    <a:pt x="76" y="23"/>
                  </a:lnTo>
                  <a:lnTo>
                    <a:pt x="78" y="24"/>
                  </a:lnTo>
                  <a:lnTo>
                    <a:pt x="78" y="24"/>
                  </a:lnTo>
                  <a:lnTo>
                    <a:pt x="79" y="26"/>
                  </a:lnTo>
                  <a:lnTo>
                    <a:pt x="79" y="26"/>
                  </a:lnTo>
                  <a:lnTo>
                    <a:pt x="81" y="28"/>
                  </a:lnTo>
                  <a:lnTo>
                    <a:pt x="81" y="30"/>
                  </a:lnTo>
                  <a:lnTo>
                    <a:pt x="83" y="30"/>
                  </a:lnTo>
                  <a:lnTo>
                    <a:pt x="83" y="31"/>
                  </a:lnTo>
                  <a:lnTo>
                    <a:pt x="83" y="33"/>
                  </a:lnTo>
                  <a:lnTo>
                    <a:pt x="85" y="33"/>
                  </a:lnTo>
                  <a:lnTo>
                    <a:pt x="85" y="35"/>
                  </a:lnTo>
                  <a:lnTo>
                    <a:pt x="85" y="37"/>
                  </a:lnTo>
                  <a:lnTo>
                    <a:pt x="86" y="37"/>
                  </a:lnTo>
                  <a:lnTo>
                    <a:pt x="86" y="38"/>
                  </a:lnTo>
                  <a:lnTo>
                    <a:pt x="86" y="42"/>
                  </a:lnTo>
                  <a:lnTo>
                    <a:pt x="86" y="44"/>
                  </a:lnTo>
                  <a:lnTo>
                    <a:pt x="88" y="47"/>
                  </a:lnTo>
                  <a:lnTo>
                    <a:pt x="88" y="49"/>
                  </a:lnTo>
                  <a:lnTo>
                    <a:pt x="88" y="53"/>
                  </a:lnTo>
                  <a:lnTo>
                    <a:pt x="88" y="58"/>
                  </a:lnTo>
                  <a:lnTo>
                    <a:pt x="88" y="58"/>
                  </a:lnTo>
                  <a:lnTo>
                    <a:pt x="88" y="63"/>
                  </a:lnTo>
                  <a:lnTo>
                    <a:pt x="88" y="63"/>
                  </a:lnTo>
                  <a:lnTo>
                    <a:pt x="88" y="72"/>
                  </a:lnTo>
                  <a:lnTo>
                    <a:pt x="88" y="72"/>
                  </a:lnTo>
                  <a:lnTo>
                    <a:pt x="88" y="75"/>
                  </a:lnTo>
                  <a:lnTo>
                    <a:pt x="88" y="75"/>
                  </a:lnTo>
                  <a:lnTo>
                    <a:pt x="88" y="77"/>
                  </a:lnTo>
                  <a:lnTo>
                    <a:pt x="88" y="77"/>
                  </a:lnTo>
                  <a:lnTo>
                    <a:pt x="88" y="79"/>
                  </a:lnTo>
                  <a:lnTo>
                    <a:pt x="88" y="79"/>
                  </a:lnTo>
                  <a:lnTo>
                    <a:pt x="88" y="81"/>
                  </a:lnTo>
                  <a:lnTo>
                    <a:pt x="88" y="81"/>
                  </a:lnTo>
                  <a:lnTo>
                    <a:pt x="88" y="82"/>
                  </a:lnTo>
                  <a:lnTo>
                    <a:pt x="90" y="84"/>
                  </a:lnTo>
                  <a:lnTo>
                    <a:pt x="90" y="84"/>
                  </a:lnTo>
                  <a:lnTo>
                    <a:pt x="90" y="86"/>
                  </a:lnTo>
                  <a:lnTo>
                    <a:pt x="90" y="86"/>
                  </a:lnTo>
                  <a:lnTo>
                    <a:pt x="90" y="86"/>
                  </a:lnTo>
                  <a:lnTo>
                    <a:pt x="90" y="88"/>
                  </a:lnTo>
                  <a:lnTo>
                    <a:pt x="90" y="86"/>
                  </a:lnTo>
                  <a:lnTo>
                    <a:pt x="90" y="86"/>
                  </a:lnTo>
                  <a:lnTo>
                    <a:pt x="88" y="86"/>
                  </a:lnTo>
                  <a:lnTo>
                    <a:pt x="88" y="86"/>
                  </a:lnTo>
                  <a:lnTo>
                    <a:pt x="86" y="86"/>
                  </a:lnTo>
                  <a:lnTo>
                    <a:pt x="86" y="86"/>
                  </a:lnTo>
                  <a:lnTo>
                    <a:pt x="86" y="86"/>
                  </a:lnTo>
                  <a:lnTo>
                    <a:pt x="85" y="86"/>
                  </a:lnTo>
                  <a:lnTo>
                    <a:pt x="85" y="86"/>
                  </a:lnTo>
                  <a:lnTo>
                    <a:pt x="83" y="86"/>
                  </a:lnTo>
                  <a:lnTo>
                    <a:pt x="83" y="86"/>
                  </a:lnTo>
                  <a:lnTo>
                    <a:pt x="81" y="84"/>
                  </a:lnTo>
                  <a:lnTo>
                    <a:pt x="81" y="84"/>
                  </a:lnTo>
                  <a:lnTo>
                    <a:pt x="79" y="84"/>
                  </a:lnTo>
                  <a:lnTo>
                    <a:pt x="79" y="84"/>
                  </a:lnTo>
                  <a:lnTo>
                    <a:pt x="76" y="86"/>
                  </a:lnTo>
                  <a:lnTo>
                    <a:pt x="76" y="86"/>
                  </a:lnTo>
                  <a:lnTo>
                    <a:pt x="67" y="86"/>
                  </a:lnTo>
                  <a:lnTo>
                    <a:pt x="67" y="86"/>
                  </a:lnTo>
                  <a:lnTo>
                    <a:pt x="62" y="86"/>
                  </a:lnTo>
                  <a:lnTo>
                    <a:pt x="56" y="86"/>
                  </a:lnTo>
                  <a:lnTo>
                    <a:pt x="53" y="86"/>
                  </a:lnTo>
                  <a:lnTo>
                    <a:pt x="51" y="86"/>
                  </a:lnTo>
                  <a:lnTo>
                    <a:pt x="48" y="86"/>
                  </a:lnTo>
                  <a:lnTo>
                    <a:pt x="46" y="86"/>
                  </a:lnTo>
                  <a:lnTo>
                    <a:pt x="42" y="86"/>
                  </a:lnTo>
                  <a:lnTo>
                    <a:pt x="41" y="84"/>
                  </a:lnTo>
                  <a:lnTo>
                    <a:pt x="41" y="84"/>
                  </a:lnTo>
                  <a:lnTo>
                    <a:pt x="39" y="84"/>
                  </a:lnTo>
                  <a:lnTo>
                    <a:pt x="37" y="84"/>
                  </a:lnTo>
                  <a:lnTo>
                    <a:pt x="37" y="82"/>
                  </a:lnTo>
                  <a:lnTo>
                    <a:pt x="35" y="82"/>
                  </a:lnTo>
                  <a:lnTo>
                    <a:pt x="33" y="82"/>
                  </a:lnTo>
                  <a:lnTo>
                    <a:pt x="33" y="82"/>
                  </a:lnTo>
                  <a:lnTo>
                    <a:pt x="32" y="81"/>
                  </a:lnTo>
                  <a:lnTo>
                    <a:pt x="30" y="81"/>
                  </a:lnTo>
                  <a:lnTo>
                    <a:pt x="30" y="79"/>
                  </a:lnTo>
                  <a:lnTo>
                    <a:pt x="28" y="79"/>
                  </a:lnTo>
                  <a:lnTo>
                    <a:pt x="28" y="77"/>
                  </a:lnTo>
                  <a:lnTo>
                    <a:pt x="26" y="77"/>
                  </a:lnTo>
                  <a:lnTo>
                    <a:pt x="25" y="75"/>
                  </a:lnTo>
                  <a:lnTo>
                    <a:pt x="25" y="74"/>
                  </a:lnTo>
                  <a:lnTo>
                    <a:pt x="23" y="74"/>
                  </a:lnTo>
                  <a:lnTo>
                    <a:pt x="23" y="72"/>
                  </a:lnTo>
                  <a:lnTo>
                    <a:pt x="21" y="70"/>
                  </a:lnTo>
                  <a:lnTo>
                    <a:pt x="21" y="68"/>
                  </a:lnTo>
                  <a:lnTo>
                    <a:pt x="21" y="68"/>
                  </a:lnTo>
                  <a:lnTo>
                    <a:pt x="19" y="67"/>
                  </a:lnTo>
                  <a:lnTo>
                    <a:pt x="19" y="67"/>
                  </a:lnTo>
                  <a:lnTo>
                    <a:pt x="19" y="65"/>
                  </a:lnTo>
                  <a:lnTo>
                    <a:pt x="19" y="65"/>
                  </a:lnTo>
                  <a:lnTo>
                    <a:pt x="19" y="63"/>
                  </a:lnTo>
                  <a:lnTo>
                    <a:pt x="19" y="63"/>
                  </a:lnTo>
                  <a:lnTo>
                    <a:pt x="18" y="61"/>
                  </a:lnTo>
                  <a:lnTo>
                    <a:pt x="18" y="61"/>
                  </a:lnTo>
                  <a:lnTo>
                    <a:pt x="18" y="58"/>
                  </a:lnTo>
                  <a:lnTo>
                    <a:pt x="18" y="58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6" y="45"/>
                  </a:lnTo>
                  <a:lnTo>
                    <a:pt x="16" y="45"/>
                  </a:lnTo>
                  <a:lnTo>
                    <a:pt x="14" y="37"/>
                  </a:lnTo>
                  <a:lnTo>
                    <a:pt x="14" y="37"/>
                  </a:lnTo>
                  <a:lnTo>
                    <a:pt x="12" y="31"/>
                  </a:lnTo>
                  <a:lnTo>
                    <a:pt x="12" y="31"/>
                  </a:lnTo>
                  <a:lnTo>
                    <a:pt x="11" y="28"/>
                  </a:lnTo>
                  <a:lnTo>
                    <a:pt x="11" y="23"/>
                  </a:lnTo>
                  <a:lnTo>
                    <a:pt x="9" y="17"/>
                  </a:lnTo>
                  <a:lnTo>
                    <a:pt x="7" y="16"/>
                  </a:lnTo>
                  <a:lnTo>
                    <a:pt x="7" y="14"/>
                  </a:lnTo>
                  <a:lnTo>
                    <a:pt x="5" y="10"/>
                  </a:lnTo>
                  <a:lnTo>
                    <a:pt x="5" y="9"/>
                  </a:lnTo>
                  <a:lnTo>
                    <a:pt x="4" y="7"/>
                  </a:lnTo>
                  <a:lnTo>
                    <a:pt x="2" y="5"/>
                  </a:lnTo>
                  <a:lnTo>
                    <a:pt x="2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9" name="Freeform 557"/>
            <p:cNvSpPr>
              <a:spLocks/>
            </p:cNvSpPr>
            <p:nvPr/>
          </p:nvSpPr>
          <p:spPr bwMode="auto">
            <a:xfrm>
              <a:off x="7640638" y="3355975"/>
              <a:ext cx="69850" cy="73025"/>
            </a:xfrm>
            <a:custGeom>
              <a:avLst/>
              <a:gdLst/>
              <a:ahLst/>
              <a:cxnLst>
                <a:cxn ang="0">
                  <a:pos x="84" y="3"/>
                </a:cxn>
                <a:cxn ang="0">
                  <a:pos x="81" y="11"/>
                </a:cxn>
                <a:cxn ang="0">
                  <a:pos x="79" y="16"/>
                </a:cxn>
                <a:cxn ang="0">
                  <a:pos x="77" y="26"/>
                </a:cxn>
                <a:cxn ang="0">
                  <a:pos x="76" y="35"/>
                </a:cxn>
                <a:cxn ang="0">
                  <a:pos x="74" y="46"/>
                </a:cxn>
                <a:cxn ang="0">
                  <a:pos x="72" y="58"/>
                </a:cxn>
                <a:cxn ang="0">
                  <a:pos x="72" y="60"/>
                </a:cxn>
                <a:cxn ang="0">
                  <a:pos x="70" y="65"/>
                </a:cxn>
                <a:cxn ang="0">
                  <a:pos x="70" y="67"/>
                </a:cxn>
                <a:cxn ang="0">
                  <a:pos x="67" y="72"/>
                </a:cxn>
                <a:cxn ang="0">
                  <a:pos x="65" y="76"/>
                </a:cxn>
                <a:cxn ang="0">
                  <a:pos x="62" y="79"/>
                </a:cxn>
                <a:cxn ang="0">
                  <a:pos x="60" y="81"/>
                </a:cxn>
                <a:cxn ang="0">
                  <a:pos x="56" y="83"/>
                </a:cxn>
                <a:cxn ang="0">
                  <a:pos x="53" y="84"/>
                </a:cxn>
                <a:cxn ang="0">
                  <a:pos x="47" y="86"/>
                </a:cxn>
                <a:cxn ang="0">
                  <a:pos x="40" y="88"/>
                </a:cxn>
                <a:cxn ang="0">
                  <a:pos x="30" y="88"/>
                </a:cxn>
                <a:cxn ang="0">
                  <a:pos x="25" y="88"/>
                </a:cxn>
                <a:cxn ang="0">
                  <a:pos x="12" y="88"/>
                </a:cxn>
                <a:cxn ang="0">
                  <a:pos x="11" y="88"/>
                </a:cxn>
                <a:cxn ang="0">
                  <a:pos x="5" y="88"/>
                </a:cxn>
                <a:cxn ang="0">
                  <a:pos x="3" y="90"/>
                </a:cxn>
                <a:cxn ang="0">
                  <a:pos x="2" y="90"/>
                </a:cxn>
                <a:cxn ang="0">
                  <a:pos x="0" y="90"/>
                </a:cxn>
                <a:cxn ang="0">
                  <a:pos x="2" y="88"/>
                </a:cxn>
                <a:cxn ang="0">
                  <a:pos x="2" y="86"/>
                </a:cxn>
                <a:cxn ang="0">
                  <a:pos x="2" y="83"/>
                </a:cxn>
                <a:cxn ang="0">
                  <a:pos x="2" y="81"/>
                </a:cxn>
                <a:cxn ang="0">
                  <a:pos x="2" y="77"/>
                </a:cxn>
                <a:cxn ang="0">
                  <a:pos x="2" y="67"/>
                </a:cxn>
                <a:cxn ang="0">
                  <a:pos x="0" y="53"/>
                </a:cxn>
                <a:cxn ang="0">
                  <a:pos x="2" y="46"/>
                </a:cxn>
                <a:cxn ang="0">
                  <a:pos x="2" y="40"/>
                </a:cxn>
                <a:cxn ang="0">
                  <a:pos x="3" y="37"/>
                </a:cxn>
                <a:cxn ang="0">
                  <a:pos x="5" y="33"/>
                </a:cxn>
                <a:cxn ang="0">
                  <a:pos x="7" y="30"/>
                </a:cxn>
                <a:cxn ang="0">
                  <a:pos x="11" y="26"/>
                </a:cxn>
                <a:cxn ang="0">
                  <a:pos x="14" y="25"/>
                </a:cxn>
                <a:cxn ang="0">
                  <a:pos x="18" y="21"/>
                </a:cxn>
                <a:cxn ang="0">
                  <a:pos x="21" y="21"/>
                </a:cxn>
                <a:cxn ang="0">
                  <a:pos x="23" y="19"/>
                </a:cxn>
                <a:cxn ang="0">
                  <a:pos x="26" y="19"/>
                </a:cxn>
                <a:cxn ang="0">
                  <a:pos x="33" y="18"/>
                </a:cxn>
                <a:cxn ang="0">
                  <a:pos x="40" y="16"/>
                </a:cxn>
                <a:cxn ang="0">
                  <a:pos x="55" y="12"/>
                </a:cxn>
                <a:cxn ang="0">
                  <a:pos x="65" y="11"/>
                </a:cxn>
                <a:cxn ang="0">
                  <a:pos x="74" y="7"/>
                </a:cxn>
                <a:cxn ang="0">
                  <a:pos x="81" y="3"/>
                </a:cxn>
                <a:cxn ang="0">
                  <a:pos x="86" y="0"/>
                </a:cxn>
              </a:cxnLst>
              <a:rect l="0" t="0" r="r" b="b"/>
              <a:pathLst>
                <a:path w="86" h="92">
                  <a:moveTo>
                    <a:pt x="86" y="0"/>
                  </a:moveTo>
                  <a:lnTo>
                    <a:pt x="86" y="2"/>
                  </a:lnTo>
                  <a:lnTo>
                    <a:pt x="84" y="3"/>
                  </a:lnTo>
                  <a:lnTo>
                    <a:pt x="83" y="5"/>
                  </a:lnTo>
                  <a:lnTo>
                    <a:pt x="83" y="9"/>
                  </a:lnTo>
                  <a:lnTo>
                    <a:pt x="81" y="11"/>
                  </a:lnTo>
                  <a:lnTo>
                    <a:pt x="81" y="12"/>
                  </a:lnTo>
                  <a:lnTo>
                    <a:pt x="79" y="14"/>
                  </a:lnTo>
                  <a:lnTo>
                    <a:pt x="79" y="16"/>
                  </a:lnTo>
                  <a:lnTo>
                    <a:pt x="79" y="16"/>
                  </a:lnTo>
                  <a:lnTo>
                    <a:pt x="77" y="21"/>
                  </a:lnTo>
                  <a:lnTo>
                    <a:pt x="77" y="26"/>
                  </a:lnTo>
                  <a:lnTo>
                    <a:pt x="76" y="32"/>
                  </a:lnTo>
                  <a:lnTo>
                    <a:pt x="76" y="32"/>
                  </a:lnTo>
                  <a:lnTo>
                    <a:pt x="76" y="35"/>
                  </a:lnTo>
                  <a:lnTo>
                    <a:pt x="76" y="35"/>
                  </a:lnTo>
                  <a:lnTo>
                    <a:pt x="74" y="46"/>
                  </a:lnTo>
                  <a:lnTo>
                    <a:pt x="74" y="46"/>
                  </a:lnTo>
                  <a:lnTo>
                    <a:pt x="72" y="53"/>
                  </a:lnTo>
                  <a:lnTo>
                    <a:pt x="72" y="53"/>
                  </a:lnTo>
                  <a:lnTo>
                    <a:pt x="72" y="58"/>
                  </a:lnTo>
                  <a:lnTo>
                    <a:pt x="72" y="58"/>
                  </a:lnTo>
                  <a:lnTo>
                    <a:pt x="72" y="60"/>
                  </a:lnTo>
                  <a:lnTo>
                    <a:pt x="72" y="60"/>
                  </a:lnTo>
                  <a:lnTo>
                    <a:pt x="70" y="63"/>
                  </a:lnTo>
                  <a:lnTo>
                    <a:pt x="70" y="63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70" y="67"/>
                  </a:lnTo>
                  <a:lnTo>
                    <a:pt x="69" y="69"/>
                  </a:lnTo>
                  <a:lnTo>
                    <a:pt x="69" y="70"/>
                  </a:lnTo>
                  <a:lnTo>
                    <a:pt x="67" y="72"/>
                  </a:lnTo>
                  <a:lnTo>
                    <a:pt x="67" y="74"/>
                  </a:lnTo>
                  <a:lnTo>
                    <a:pt x="65" y="74"/>
                  </a:lnTo>
                  <a:lnTo>
                    <a:pt x="65" y="76"/>
                  </a:lnTo>
                  <a:lnTo>
                    <a:pt x="63" y="77"/>
                  </a:lnTo>
                  <a:lnTo>
                    <a:pt x="63" y="77"/>
                  </a:lnTo>
                  <a:lnTo>
                    <a:pt x="62" y="79"/>
                  </a:lnTo>
                  <a:lnTo>
                    <a:pt x="62" y="79"/>
                  </a:lnTo>
                  <a:lnTo>
                    <a:pt x="60" y="81"/>
                  </a:lnTo>
                  <a:lnTo>
                    <a:pt x="60" y="81"/>
                  </a:lnTo>
                  <a:lnTo>
                    <a:pt x="58" y="83"/>
                  </a:lnTo>
                  <a:lnTo>
                    <a:pt x="56" y="83"/>
                  </a:lnTo>
                  <a:lnTo>
                    <a:pt x="56" y="83"/>
                  </a:lnTo>
                  <a:lnTo>
                    <a:pt x="55" y="84"/>
                  </a:lnTo>
                  <a:lnTo>
                    <a:pt x="53" y="84"/>
                  </a:lnTo>
                  <a:lnTo>
                    <a:pt x="53" y="84"/>
                  </a:lnTo>
                  <a:lnTo>
                    <a:pt x="51" y="86"/>
                  </a:lnTo>
                  <a:lnTo>
                    <a:pt x="49" y="86"/>
                  </a:lnTo>
                  <a:lnTo>
                    <a:pt x="47" y="86"/>
                  </a:lnTo>
                  <a:lnTo>
                    <a:pt x="46" y="86"/>
                  </a:lnTo>
                  <a:lnTo>
                    <a:pt x="44" y="88"/>
                  </a:lnTo>
                  <a:lnTo>
                    <a:pt x="40" y="88"/>
                  </a:lnTo>
                  <a:lnTo>
                    <a:pt x="37" y="88"/>
                  </a:lnTo>
                  <a:lnTo>
                    <a:pt x="35" y="88"/>
                  </a:lnTo>
                  <a:lnTo>
                    <a:pt x="30" y="88"/>
                  </a:lnTo>
                  <a:lnTo>
                    <a:pt x="30" y="88"/>
                  </a:lnTo>
                  <a:lnTo>
                    <a:pt x="25" y="88"/>
                  </a:lnTo>
                  <a:lnTo>
                    <a:pt x="25" y="88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12" y="88"/>
                  </a:lnTo>
                  <a:lnTo>
                    <a:pt x="12" y="88"/>
                  </a:lnTo>
                  <a:lnTo>
                    <a:pt x="11" y="88"/>
                  </a:lnTo>
                  <a:lnTo>
                    <a:pt x="11" y="88"/>
                  </a:lnTo>
                  <a:lnTo>
                    <a:pt x="7" y="88"/>
                  </a:lnTo>
                  <a:lnTo>
                    <a:pt x="7" y="88"/>
                  </a:lnTo>
                  <a:lnTo>
                    <a:pt x="5" y="88"/>
                  </a:lnTo>
                  <a:lnTo>
                    <a:pt x="5" y="88"/>
                  </a:lnTo>
                  <a:lnTo>
                    <a:pt x="3" y="90"/>
                  </a:lnTo>
                  <a:lnTo>
                    <a:pt x="3" y="90"/>
                  </a:lnTo>
                  <a:lnTo>
                    <a:pt x="2" y="90"/>
                  </a:lnTo>
                  <a:lnTo>
                    <a:pt x="2" y="90"/>
                  </a:lnTo>
                  <a:lnTo>
                    <a:pt x="2" y="90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2" y="90"/>
                  </a:lnTo>
                  <a:lnTo>
                    <a:pt x="2" y="88"/>
                  </a:lnTo>
                  <a:lnTo>
                    <a:pt x="2" y="88"/>
                  </a:lnTo>
                  <a:lnTo>
                    <a:pt x="2" y="86"/>
                  </a:lnTo>
                  <a:lnTo>
                    <a:pt x="2" y="86"/>
                  </a:lnTo>
                  <a:lnTo>
                    <a:pt x="2" y="84"/>
                  </a:lnTo>
                  <a:lnTo>
                    <a:pt x="2" y="84"/>
                  </a:lnTo>
                  <a:lnTo>
                    <a:pt x="2" y="83"/>
                  </a:lnTo>
                  <a:lnTo>
                    <a:pt x="2" y="83"/>
                  </a:lnTo>
                  <a:lnTo>
                    <a:pt x="2" y="81"/>
                  </a:lnTo>
                  <a:lnTo>
                    <a:pt x="2" y="81"/>
                  </a:lnTo>
                  <a:lnTo>
                    <a:pt x="2" y="79"/>
                  </a:lnTo>
                  <a:lnTo>
                    <a:pt x="2" y="79"/>
                  </a:lnTo>
                  <a:lnTo>
                    <a:pt x="2" y="77"/>
                  </a:lnTo>
                  <a:lnTo>
                    <a:pt x="2" y="77"/>
                  </a:lnTo>
                  <a:lnTo>
                    <a:pt x="2" y="67"/>
                  </a:lnTo>
                  <a:lnTo>
                    <a:pt x="2" y="67"/>
                  </a:lnTo>
                  <a:lnTo>
                    <a:pt x="0" y="62"/>
                  </a:lnTo>
                  <a:lnTo>
                    <a:pt x="0" y="56"/>
                  </a:lnTo>
                  <a:lnTo>
                    <a:pt x="0" y="53"/>
                  </a:lnTo>
                  <a:lnTo>
                    <a:pt x="0" y="51"/>
                  </a:lnTo>
                  <a:lnTo>
                    <a:pt x="2" y="47"/>
                  </a:lnTo>
                  <a:lnTo>
                    <a:pt x="2" y="46"/>
                  </a:lnTo>
                  <a:lnTo>
                    <a:pt x="2" y="42"/>
                  </a:lnTo>
                  <a:lnTo>
                    <a:pt x="2" y="42"/>
                  </a:lnTo>
                  <a:lnTo>
                    <a:pt x="2" y="40"/>
                  </a:lnTo>
                  <a:lnTo>
                    <a:pt x="3" y="39"/>
                  </a:lnTo>
                  <a:lnTo>
                    <a:pt x="3" y="39"/>
                  </a:lnTo>
                  <a:lnTo>
                    <a:pt x="3" y="37"/>
                  </a:lnTo>
                  <a:lnTo>
                    <a:pt x="3" y="35"/>
                  </a:lnTo>
                  <a:lnTo>
                    <a:pt x="5" y="33"/>
                  </a:lnTo>
                  <a:lnTo>
                    <a:pt x="5" y="33"/>
                  </a:lnTo>
                  <a:lnTo>
                    <a:pt x="7" y="32"/>
                  </a:lnTo>
                  <a:lnTo>
                    <a:pt x="7" y="32"/>
                  </a:lnTo>
                  <a:lnTo>
                    <a:pt x="7" y="30"/>
                  </a:lnTo>
                  <a:lnTo>
                    <a:pt x="9" y="28"/>
                  </a:lnTo>
                  <a:lnTo>
                    <a:pt x="9" y="28"/>
                  </a:lnTo>
                  <a:lnTo>
                    <a:pt x="11" y="26"/>
                  </a:lnTo>
                  <a:lnTo>
                    <a:pt x="12" y="26"/>
                  </a:lnTo>
                  <a:lnTo>
                    <a:pt x="12" y="25"/>
                  </a:lnTo>
                  <a:lnTo>
                    <a:pt x="14" y="25"/>
                  </a:lnTo>
                  <a:lnTo>
                    <a:pt x="16" y="23"/>
                  </a:lnTo>
                  <a:lnTo>
                    <a:pt x="16" y="23"/>
                  </a:lnTo>
                  <a:lnTo>
                    <a:pt x="18" y="21"/>
                  </a:lnTo>
                  <a:lnTo>
                    <a:pt x="19" y="21"/>
                  </a:lnTo>
                  <a:lnTo>
                    <a:pt x="21" y="21"/>
                  </a:lnTo>
                  <a:lnTo>
                    <a:pt x="21" y="21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3" y="18"/>
                  </a:lnTo>
                  <a:lnTo>
                    <a:pt x="33" y="18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49" y="14"/>
                  </a:lnTo>
                  <a:lnTo>
                    <a:pt x="49" y="14"/>
                  </a:lnTo>
                  <a:lnTo>
                    <a:pt x="55" y="12"/>
                  </a:lnTo>
                  <a:lnTo>
                    <a:pt x="55" y="12"/>
                  </a:lnTo>
                  <a:lnTo>
                    <a:pt x="60" y="12"/>
                  </a:lnTo>
                  <a:lnTo>
                    <a:pt x="65" y="11"/>
                  </a:lnTo>
                  <a:lnTo>
                    <a:pt x="69" y="9"/>
                  </a:lnTo>
                  <a:lnTo>
                    <a:pt x="72" y="9"/>
                  </a:lnTo>
                  <a:lnTo>
                    <a:pt x="74" y="7"/>
                  </a:lnTo>
                  <a:lnTo>
                    <a:pt x="76" y="7"/>
                  </a:lnTo>
                  <a:lnTo>
                    <a:pt x="79" y="5"/>
                  </a:lnTo>
                  <a:lnTo>
                    <a:pt x="81" y="3"/>
                  </a:lnTo>
                  <a:lnTo>
                    <a:pt x="83" y="3"/>
                  </a:lnTo>
                  <a:lnTo>
                    <a:pt x="84" y="2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0" name="Freeform 558"/>
            <p:cNvSpPr>
              <a:spLocks/>
            </p:cNvSpPr>
            <p:nvPr/>
          </p:nvSpPr>
          <p:spPr bwMode="auto">
            <a:xfrm>
              <a:off x="7640638" y="6505575"/>
              <a:ext cx="69850" cy="69850"/>
            </a:xfrm>
            <a:custGeom>
              <a:avLst/>
              <a:gdLst/>
              <a:ahLst/>
              <a:cxnLst>
                <a:cxn ang="0">
                  <a:pos x="86" y="85"/>
                </a:cxn>
                <a:cxn ang="0">
                  <a:pos x="81" y="83"/>
                </a:cxn>
                <a:cxn ang="0">
                  <a:pos x="74" y="79"/>
                </a:cxn>
                <a:cxn ang="0">
                  <a:pos x="65" y="78"/>
                </a:cxn>
                <a:cxn ang="0">
                  <a:pos x="55" y="76"/>
                </a:cxn>
                <a:cxn ang="0">
                  <a:pos x="46" y="74"/>
                </a:cxn>
                <a:cxn ang="0">
                  <a:pos x="34" y="72"/>
                </a:cxn>
                <a:cxn ang="0">
                  <a:pos x="30" y="72"/>
                </a:cxn>
                <a:cxn ang="0">
                  <a:pos x="27" y="71"/>
                </a:cxn>
                <a:cxn ang="0">
                  <a:pos x="23" y="71"/>
                </a:cxn>
                <a:cxn ang="0">
                  <a:pos x="20" y="69"/>
                </a:cxn>
                <a:cxn ang="0">
                  <a:pos x="16" y="65"/>
                </a:cxn>
                <a:cxn ang="0">
                  <a:pos x="13" y="64"/>
                </a:cxn>
                <a:cxn ang="0">
                  <a:pos x="9" y="60"/>
                </a:cxn>
                <a:cxn ang="0">
                  <a:pos x="7" y="57"/>
                </a:cxn>
                <a:cxn ang="0">
                  <a:pos x="5" y="53"/>
                </a:cxn>
                <a:cxn ang="0">
                  <a:pos x="5" y="49"/>
                </a:cxn>
                <a:cxn ang="0">
                  <a:pos x="4" y="41"/>
                </a:cxn>
                <a:cxn ang="0">
                  <a:pos x="2" y="30"/>
                </a:cxn>
                <a:cxn ang="0">
                  <a:pos x="2" y="25"/>
                </a:cxn>
                <a:cxn ang="0">
                  <a:pos x="2" y="12"/>
                </a:cxn>
                <a:cxn ang="0">
                  <a:pos x="2" y="11"/>
                </a:cxn>
                <a:cxn ang="0">
                  <a:pos x="2" y="7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5" y="2"/>
                </a:cxn>
                <a:cxn ang="0">
                  <a:pos x="7" y="2"/>
                </a:cxn>
                <a:cxn ang="0">
                  <a:pos x="11" y="2"/>
                </a:cxn>
                <a:cxn ang="0">
                  <a:pos x="14" y="2"/>
                </a:cxn>
                <a:cxn ang="0">
                  <a:pos x="25" y="2"/>
                </a:cxn>
                <a:cxn ang="0">
                  <a:pos x="37" y="2"/>
                </a:cxn>
                <a:cxn ang="0">
                  <a:pos x="46" y="2"/>
                </a:cxn>
                <a:cxn ang="0">
                  <a:pos x="51" y="4"/>
                </a:cxn>
                <a:cxn ang="0">
                  <a:pos x="55" y="4"/>
                </a:cxn>
                <a:cxn ang="0">
                  <a:pos x="58" y="5"/>
                </a:cxn>
                <a:cxn ang="0">
                  <a:pos x="62" y="9"/>
                </a:cxn>
                <a:cxn ang="0">
                  <a:pos x="64" y="11"/>
                </a:cxn>
                <a:cxn ang="0">
                  <a:pos x="67" y="14"/>
                </a:cxn>
                <a:cxn ang="0">
                  <a:pos x="69" y="18"/>
                </a:cxn>
                <a:cxn ang="0">
                  <a:pos x="71" y="21"/>
                </a:cxn>
                <a:cxn ang="0">
                  <a:pos x="72" y="23"/>
                </a:cxn>
                <a:cxn ang="0">
                  <a:pos x="72" y="27"/>
                </a:cxn>
                <a:cxn ang="0">
                  <a:pos x="74" y="34"/>
                </a:cxn>
                <a:cxn ang="0">
                  <a:pos x="76" y="41"/>
                </a:cxn>
                <a:cxn ang="0">
                  <a:pos x="78" y="55"/>
                </a:cxn>
                <a:cxn ang="0">
                  <a:pos x="81" y="65"/>
                </a:cxn>
                <a:cxn ang="0">
                  <a:pos x="85" y="74"/>
                </a:cxn>
                <a:cxn ang="0">
                  <a:pos x="86" y="81"/>
                </a:cxn>
                <a:cxn ang="0">
                  <a:pos x="90" y="88"/>
                </a:cxn>
              </a:cxnLst>
              <a:rect l="0" t="0" r="r" b="b"/>
              <a:pathLst>
                <a:path w="90" h="88">
                  <a:moveTo>
                    <a:pt x="90" y="88"/>
                  </a:moveTo>
                  <a:lnTo>
                    <a:pt x="88" y="86"/>
                  </a:lnTo>
                  <a:lnTo>
                    <a:pt x="86" y="85"/>
                  </a:lnTo>
                  <a:lnTo>
                    <a:pt x="85" y="85"/>
                  </a:lnTo>
                  <a:lnTo>
                    <a:pt x="83" y="83"/>
                  </a:lnTo>
                  <a:lnTo>
                    <a:pt x="81" y="83"/>
                  </a:lnTo>
                  <a:lnTo>
                    <a:pt x="79" y="81"/>
                  </a:lnTo>
                  <a:lnTo>
                    <a:pt x="76" y="81"/>
                  </a:lnTo>
                  <a:lnTo>
                    <a:pt x="74" y="79"/>
                  </a:lnTo>
                  <a:lnTo>
                    <a:pt x="74" y="79"/>
                  </a:lnTo>
                  <a:lnTo>
                    <a:pt x="69" y="78"/>
                  </a:lnTo>
                  <a:lnTo>
                    <a:pt x="65" y="78"/>
                  </a:lnTo>
                  <a:lnTo>
                    <a:pt x="60" y="76"/>
                  </a:lnTo>
                  <a:lnTo>
                    <a:pt x="60" y="76"/>
                  </a:lnTo>
                  <a:lnTo>
                    <a:pt x="55" y="76"/>
                  </a:lnTo>
                  <a:lnTo>
                    <a:pt x="55" y="76"/>
                  </a:lnTo>
                  <a:lnTo>
                    <a:pt x="46" y="74"/>
                  </a:lnTo>
                  <a:lnTo>
                    <a:pt x="46" y="74"/>
                  </a:lnTo>
                  <a:lnTo>
                    <a:pt x="37" y="72"/>
                  </a:lnTo>
                  <a:lnTo>
                    <a:pt x="37" y="72"/>
                  </a:lnTo>
                  <a:lnTo>
                    <a:pt x="34" y="72"/>
                  </a:lnTo>
                  <a:lnTo>
                    <a:pt x="34" y="72"/>
                  </a:lnTo>
                  <a:lnTo>
                    <a:pt x="30" y="72"/>
                  </a:lnTo>
                  <a:lnTo>
                    <a:pt x="30" y="72"/>
                  </a:lnTo>
                  <a:lnTo>
                    <a:pt x="28" y="71"/>
                  </a:lnTo>
                  <a:lnTo>
                    <a:pt x="28" y="71"/>
                  </a:lnTo>
                  <a:lnTo>
                    <a:pt x="27" y="71"/>
                  </a:lnTo>
                  <a:lnTo>
                    <a:pt x="27" y="71"/>
                  </a:lnTo>
                  <a:lnTo>
                    <a:pt x="25" y="71"/>
                  </a:lnTo>
                  <a:lnTo>
                    <a:pt x="23" y="71"/>
                  </a:lnTo>
                  <a:lnTo>
                    <a:pt x="21" y="69"/>
                  </a:lnTo>
                  <a:lnTo>
                    <a:pt x="21" y="69"/>
                  </a:lnTo>
                  <a:lnTo>
                    <a:pt x="20" y="69"/>
                  </a:lnTo>
                  <a:lnTo>
                    <a:pt x="18" y="67"/>
                  </a:lnTo>
                  <a:lnTo>
                    <a:pt x="16" y="67"/>
                  </a:lnTo>
                  <a:lnTo>
                    <a:pt x="16" y="65"/>
                  </a:lnTo>
                  <a:lnTo>
                    <a:pt x="14" y="65"/>
                  </a:lnTo>
                  <a:lnTo>
                    <a:pt x="13" y="64"/>
                  </a:lnTo>
                  <a:lnTo>
                    <a:pt x="13" y="64"/>
                  </a:lnTo>
                  <a:lnTo>
                    <a:pt x="11" y="62"/>
                  </a:lnTo>
                  <a:lnTo>
                    <a:pt x="11" y="60"/>
                  </a:lnTo>
                  <a:lnTo>
                    <a:pt x="9" y="60"/>
                  </a:lnTo>
                  <a:lnTo>
                    <a:pt x="9" y="58"/>
                  </a:lnTo>
                  <a:lnTo>
                    <a:pt x="9" y="57"/>
                  </a:lnTo>
                  <a:lnTo>
                    <a:pt x="7" y="57"/>
                  </a:lnTo>
                  <a:lnTo>
                    <a:pt x="7" y="55"/>
                  </a:lnTo>
                  <a:lnTo>
                    <a:pt x="7" y="53"/>
                  </a:lnTo>
                  <a:lnTo>
                    <a:pt x="5" y="53"/>
                  </a:lnTo>
                  <a:lnTo>
                    <a:pt x="5" y="51"/>
                  </a:lnTo>
                  <a:lnTo>
                    <a:pt x="5" y="49"/>
                  </a:lnTo>
                  <a:lnTo>
                    <a:pt x="5" y="49"/>
                  </a:lnTo>
                  <a:lnTo>
                    <a:pt x="4" y="46"/>
                  </a:lnTo>
                  <a:lnTo>
                    <a:pt x="4" y="44"/>
                  </a:lnTo>
                  <a:lnTo>
                    <a:pt x="4" y="41"/>
                  </a:lnTo>
                  <a:lnTo>
                    <a:pt x="4" y="39"/>
                  </a:lnTo>
                  <a:lnTo>
                    <a:pt x="2" y="35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2" y="25"/>
                  </a:lnTo>
                  <a:lnTo>
                    <a:pt x="2" y="25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2" y="9"/>
                  </a:lnTo>
                  <a:lnTo>
                    <a:pt x="2" y="9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5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7" y="2"/>
                  </a:lnTo>
                  <a:lnTo>
                    <a:pt x="7" y="2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25" y="2"/>
                  </a:lnTo>
                  <a:lnTo>
                    <a:pt x="25" y="2"/>
                  </a:lnTo>
                  <a:lnTo>
                    <a:pt x="30" y="2"/>
                  </a:lnTo>
                  <a:lnTo>
                    <a:pt x="35" y="2"/>
                  </a:lnTo>
                  <a:lnTo>
                    <a:pt x="37" y="2"/>
                  </a:lnTo>
                  <a:lnTo>
                    <a:pt x="41" y="2"/>
                  </a:lnTo>
                  <a:lnTo>
                    <a:pt x="42" y="2"/>
                  </a:lnTo>
                  <a:lnTo>
                    <a:pt x="46" y="2"/>
                  </a:lnTo>
                  <a:lnTo>
                    <a:pt x="48" y="2"/>
                  </a:lnTo>
                  <a:lnTo>
                    <a:pt x="49" y="2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53" y="4"/>
                  </a:lnTo>
                  <a:lnTo>
                    <a:pt x="55" y="4"/>
                  </a:lnTo>
                  <a:lnTo>
                    <a:pt x="55" y="5"/>
                  </a:lnTo>
                  <a:lnTo>
                    <a:pt x="57" y="5"/>
                  </a:lnTo>
                  <a:lnTo>
                    <a:pt x="58" y="5"/>
                  </a:lnTo>
                  <a:lnTo>
                    <a:pt x="58" y="7"/>
                  </a:lnTo>
                  <a:lnTo>
                    <a:pt x="60" y="7"/>
                  </a:lnTo>
                  <a:lnTo>
                    <a:pt x="62" y="9"/>
                  </a:lnTo>
                  <a:lnTo>
                    <a:pt x="62" y="9"/>
                  </a:lnTo>
                  <a:lnTo>
                    <a:pt x="64" y="11"/>
                  </a:lnTo>
                  <a:lnTo>
                    <a:pt x="64" y="11"/>
                  </a:lnTo>
                  <a:lnTo>
                    <a:pt x="65" y="12"/>
                  </a:lnTo>
                  <a:lnTo>
                    <a:pt x="65" y="12"/>
                  </a:lnTo>
                  <a:lnTo>
                    <a:pt x="67" y="14"/>
                  </a:lnTo>
                  <a:lnTo>
                    <a:pt x="67" y="16"/>
                  </a:lnTo>
                  <a:lnTo>
                    <a:pt x="69" y="18"/>
                  </a:lnTo>
                  <a:lnTo>
                    <a:pt x="69" y="18"/>
                  </a:lnTo>
                  <a:lnTo>
                    <a:pt x="71" y="20"/>
                  </a:lnTo>
                  <a:lnTo>
                    <a:pt x="71" y="21"/>
                  </a:lnTo>
                  <a:lnTo>
                    <a:pt x="71" y="21"/>
                  </a:lnTo>
                  <a:lnTo>
                    <a:pt x="71" y="23"/>
                  </a:lnTo>
                  <a:lnTo>
                    <a:pt x="71" y="23"/>
                  </a:lnTo>
                  <a:lnTo>
                    <a:pt x="72" y="23"/>
                  </a:lnTo>
                  <a:lnTo>
                    <a:pt x="72" y="23"/>
                  </a:lnTo>
                  <a:lnTo>
                    <a:pt x="72" y="27"/>
                  </a:lnTo>
                  <a:lnTo>
                    <a:pt x="72" y="27"/>
                  </a:lnTo>
                  <a:lnTo>
                    <a:pt x="72" y="30"/>
                  </a:lnTo>
                  <a:lnTo>
                    <a:pt x="72" y="30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6" y="41"/>
                  </a:lnTo>
                  <a:lnTo>
                    <a:pt x="76" y="41"/>
                  </a:lnTo>
                  <a:lnTo>
                    <a:pt x="78" y="51"/>
                  </a:lnTo>
                  <a:lnTo>
                    <a:pt x="78" y="51"/>
                  </a:lnTo>
                  <a:lnTo>
                    <a:pt x="78" y="55"/>
                  </a:lnTo>
                  <a:lnTo>
                    <a:pt x="78" y="55"/>
                  </a:lnTo>
                  <a:lnTo>
                    <a:pt x="79" y="60"/>
                  </a:lnTo>
                  <a:lnTo>
                    <a:pt x="81" y="65"/>
                  </a:lnTo>
                  <a:lnTo>
                    <a:pt x="83" y="71"/>
                  </a:lnTo>
                  <a:lnTo>
                    <a:pt x="83" y="72"/>
                  </a:lnTo>
                  <a:lnTo>
                    <a:pt x="85" y="74"/>
                  </a:lnTo>
                  <a:lnTo>
                    <a:pt x="85" y="78"/>
                  </a:lnTo>
                  <a:lnTo>
                    <a:pt x="86" y="79"/>
                  </a:lnTo>
                  <a:lnTo>
                    <a:pt x="86" y="81"/>
                  </a:lnTo>
                  <a:lnTo>
                    <a:pt x="88" y="83"/>
                  </a:lnTo>
                  <a:lnTo>
                    <a:pt x="90" y="85"/>
                  </a:lnTo>
                  <a:lnTo>
                    <a:pt x="90" y="88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1" name="Freeform 559"/>
            <p:cNvSpPr>
              <a:spLocks/>
            </p:cNvSpPr>
            <p:nvPr/>
          </p:nvSpPr>
          <p:spPr bwMode="auto">
            <a:xfrm>
              <a:off x="3140075" y="6503988"/>
              <a:ext cx="69850" cy="71438"/>
            </a:xfrm>
            <a:custGeom>
              <a:avLst/>
              <a:gdLst/>
              <a:ahLst/>
              <a:cxnLst>
                <a:cxn ang="0">
                  <a:pos x="2" y="88"/>
                </a:cxn>
                <a:cxn ang="0">
                  <a:pos x="5" y="81"/>
                </a:cxn>
                <a:cxn ang="0">
                  <a:pos x="7" y="74"/>
                </a:cxn>
                <a:cxn ang="0">
                  <a:pos x="10" y="66"/>
                </a:cxn>
                <a:cxn ang="0">
                  <a:pos x="12" y="55"/>
                </a:cxn>
                <a:cxn ang="0">
                  <a:pos x="14" y="46"/>
                </a:cxn>
                <a:cxn ang="0">
                  <a:pos x="14" y="34"/>
                </a:cxn>
                <a:cxn ang="0">
                  <a:pos x="16" y="30"/>
                </a:cxn>
                <a:cxn ang="0">
                  <a:pos x="16" y="27"/>
                </a:cxn>
                <a:cxn ang="0">
                  <a:pos x="17" y="23"/>
                </a:cxn>
                <a:cxn ang="0">
                  <a:pos x="19" y="20"/>
                </a:cxn>
                <a:cxn ang="0">
                  <a:pos x="21" y="16"/>
                </a:cxn>
                <a:cxn ang="0">
                  <a:pos x="24" y="13"/>
                </a:cxn>
                <a:cxn ang="0">
                  <a:pos x="28" y="11"/>
                </a:cxn>
                <a:cxn ang="0">
                  <a:pos x="31" y="7"/>
                </a:cxn>
                <a:cxn ang="0">
                  <a:pos x="35" y="6"/>
                </a:cxn>
                <a:cxn ang="0">
                  <a:pos x="39" y="6"/>
                </a:cxn>
                <a:cxn ang="0">
                  <a:pos x="46" y="4"/>
                </a:cxn>
                <a:cxn ang="0">
                  <a:pos x="58" y="4"/>
                </a:cxn>
                <a:cxn ang="0">
                  <a:pos x="63" y="4"/>
                </a:cxn>
                <a:cxn ang="0">
                  <a:pos x="74" y="4"/>
                </a:cxn>
                <a:cxn ang="0">
                  <a:pos x="77" y="4"/>
                </a:cxn>
                <a:cxn ang="0">
                  <a:pos x="81" y="2"/>
                </a:cxn>
                <a:cxn ang="0">
                  <a:pos x="83" y="2"/>
                </a:cxn>
                <a:cxn ang="0">
                  <a:pos x="86" y="0"/>
                </a:cxn>
                <a:cxn ang="0">
                  <a:pos x="86" y="0"/>
                </a:cxn>
                <a:cxn ang="0">
                  <a:pos x="86" y="4"/>
                </a:cxn>
                <a:cxn ang="0">
                  <a:pos x="84" y="6"/>
                </a:cxn>
                <a:cxn ang="0">
                  <a:pos x="84" y="9"/>
                </a:cxn>
                <a:cxn ang="0">
                  <a:pos x="84" y="11"/>
                </a:cxn>
                <a:cxn ang="0">
                  <a:pos x="84" y="14"/>
                </a:cxn>
                <a:cxn ang="0">
                  <a:pos x="86" y="25"/>
                </a:cxn>
                <a:cxn ang="0">
                  <a:pos x="86" y="37"/>
                </a:cxn>
                <a:cxn ang="0">
                  <a:pos x="86" y="46"/>
                </a:cxn>
                <a:cxn ang="0">
                  <a:pos x="84" y="51"/>
                </a:cxn>
                <a:cxn ang="0">
                  <a:pos x="83" y="55"/>
                </a:cxn>
                <a:cxn ang="0">
                  <a:pos x="81" y="59"/>
                </a:cxn>
                <a:cxn ang="0">
                  <a:pos x="79" y="62"/>
                </a:cxn>
                <a:cxn ang="0">
                  <a:pos x="76" y="66"/>
                </a:cxn>
                <a:cxn ang="0">
                  <a:pos x="72" y="67"/>
                </a:cxn>
                <a:cxn ang="0">
                  <a:pos x="68" y="69"/>
                </a:cxn>
                <a:cxn ang="0">
                  <a:pos x="65" y="71"/>
                </a:cxn>
                <a:cxn ang="0">
                  <a:pos x="63" y="73"/>
                </a:cxn>
                <a:cxn ang="0">
                  <a:pos x="61" y="73"/>
                </a:cxn>
                <a:cxn ang="0">
                  <a:pos x="54" y="74"/>
                </a:cxn>
                <a:cxn ang="0">
                  <a:pos x="46" y="76"/>
                </a:cxn>
                <a:cxn ang="0">
                  <a:pos x="31" y="78"/>
                </a:cxn>
                <a:cxn ang="0">
                  <a:pos x="23" y="81"/>
                </a:cxn>
                <a:cxn ang="0">
                  <a:pos x="12" y="85"/>
                </a:cxn>
                <a:cxn ang="0">
                  <a:pos x="7" y="87"/>
                </a:cxn>
                <a:cxn ang="0">
                  <a:pos x="0" y="92"/>
                </a:cxn>
              </a:cxnLst>
              <a:rect l="0" t="0" r="r" b="b"/>
              <a:pathLst>
                <a:path w="86" h="92">
                  <a:moveTo>
                    <a:pt x="0" y="92"/>
                  </a:moveTo>
                  <a:lnTo>
                    <a:pt x="2" y="90"/>
                  </a:lnTo>
                  <a:lnTo>
                    <a:pt x="2" y="88"/>
                  </a:lnTo>
                  <a:lnTo>
                    <a:pt x="3" y="85"/>
                  </a:lnTo>
                  <a:lnTo>
                    <a:pt x="3" y="83"/>
                  </a:lnTo>
                  <a:lnTo>
                    <a:pt x="5" y="81"/>
                  </a:lnTo>
                  <a:lnTo>
                    <a:pt x="5" y="80"/>
                  </a:lnTo>
                  <a:lnTo>
                    <a:pt x="7" y="78"/>
                  </a:lnTo>
                  <a:lnTo>
                    <a:pt x="7" y="74"/>
                  </a:lnTo>
                  <a:lnTo>
                    <a:pt x="7" y="74"/>
                  </a:lnTo>
                  <a:lnTo>
                    <a:pt x="9" y="71"/>
                  </a:lnTo>
                  <a:lnTo>
                    <a:pt x="10" y="66"/>
                  </a:lnTo>
                  <a:lnTo>
                    <a:pt x="10" y="60"/>
                  </a:lnTo>
                  <a:lnTo>
                    <a:pt x="10" y="60"/>
                  </a:lnTo>
                  <a:lnTo>
                    <a:pt x="12" y="55"/>
                  </a:lnTo>
                  <a:lnTo>
                    <a:pt x="12" y="55"/>
                  </a:lnTo>
                  <a:lnTo>
                    <a:pt x="14" y="46"/>
                  </a:lnTo>
                  <a:lnTo>
                    <a:pt x="14" y="46"/>
                  </a:lnTo>
                  <a:lnTo>
                    <a:pt x="14" y="37"/>
                  </a:lnTo>
                  <a:lnTo>
                    <a:pt x="14" y="37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6" y="29"/>
                  </a:lnTo>
                  <a:lnTo>
                    <a:pt x="16" y="29"/>
                  </a:lnTo>
                  <a:lnTo>
                    <a:pt x="16" y="27"/>
                  </a:lnTo>
                  <a:lnTo>
                    <a:pt x="16" y="27"/>
                  </a:lnTo>
                  <a:lnTo>
                    <a:pt x="16" y="25"/>
                  </a:lnTo>
                  <a:lnTo>
                    <a:pt x="17" y="23"/>
                  </a:lnTo>
                  <a:lnTo>
                    <a:pt x="17" y="23"/>
                  </a:lnTo>
                  <a:lnTo>
                    <a:pt x="19" y="22"/>
                  </a:lnTo>
                  <a:lnTo>
                    <a:pt x="19" y="20"/>
                  </a:lnTo>
                  <a:lnTo>
                    <a:pt x="19" y="18"/>
                  </a:lnTo>
                  <a:lnTo>
                    <a:pt x="21" y="18"/>
                  </a:lnTo>
                  <a:lnTo>
                    <a:pt x="21" y="16"/>
                  </a:lnTo>
                  <a:lnTo>
                    <a:pt x="23" y="14"/>
                  </a:lnTo>
                  <a:lnTo>
                    <a:pt x="23" y="14"/>
                  </a:lnTo>
                  <a:lnTo>
                    <a:pt x="24" y="13"/>
                  </a:lnTo>
                  <a:lnTo>
                    <a:pt x="26" y="13"/>
                  </a:lnTo>
                  <a:lnTo>
                    <a:pt x="26" y="11"/>
                  </a:lnTo>
                  <a:lnTo>
                    <a:pt x="28" y="11"/>
                  </a:lnTo>
                  <a:lnTo>
                    <a:pt x="28" y="9"/>
                  </a:lnTo>
                  <a:lnTo>
                    <a:pt x="30" y="9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33" y="7"/>
                  </a:lnTo>
                  <a:lnTo>
                    <a:pt x="35" y="6"/>
                  </a:lnTo>
                  <a:lnTo>
                    <a:pt x="35" y="6"/>
                  </a:lnTo>
                  <a:lnTo>
                    <a:pt x="37" y="6"/>
                  </a:lnTo>
                  <a:lnTo>
                    <a:pt x="39" y="6"/>
                  </a:lnTo>
                  <a:lnTo>
                    <a:pt x="40" y="4"/>
                  </a:lnTo>
                  <a:lnTo>
                    <a:pt x="44" y="4"/>
                  </a:lnTo>
                  <a:lnTo>
                    <a:pt x="46" y="4"/>
                  </a:lnTo>
                  <a:lnTo>
                    <a:pt x="49" y="4"/>
                  </a:lnTo>
                  <a:lnTo>
                    <a:pt x="51" y="4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4"/>
                  </a:lnTo>
                  <a:lnTo>
                    <a:pt x="63" y="4"/>
                  </a:lnTo>
                  <a:lnTo>
                    <a:pt x="72" y="4"/>
                  </a:lnTo>
                  <a:lnTo>
                    <a:pt x="72" y="4"/>
                  </a:lnTo>
                  <a:lnTo>
                    <a:pt x="74" y="4"/>
                  </a:lnTo>
                  <a:lnTo>
                    <a:pt x="74" y="4"/>
                  </a:lnTo>
                  <a:lnTo>
                    <a:pt x="77" y="4"/>
                  </a:lnTo>
                  <a:lnTo>
                    <a:pt x="77" y="4"/>
                  </a:lnTo>
                  <a:lnTo>
                    <a:pt x="79" y="2"/>
                  </a:lnTo>
                  <a:lnTo>
                    <a:pt x="79" y="2"/>
                  </a:lnTo>
                  <a:lnTo>
                    <a:pt x="81" y="2"/>
                  </a:lnTo>
                  <a:lnTo>
                    <a:pt x="81" y="2"/>
                  </a:lnTo>
                  <a:lnTo>
                    <a:pt x="83" y="2"/>
                  </a:lnTo>
                  <a:lnTo>
                    <a:pt x="83" y="2"/>
                  </a:lnTo>
                  <a:lnTo>
                    <a:pt x="84" y="2"/>
                  </a:lnTo>
                  <a:lnTo>
                    <a:pt x="84" y="2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86" y="2"/>
                  </a:lnTo>
                  <a:lnTo>
                    <a:pt x="86" y="2"/>
                  </a:lnTo>
                  <a:lnTo>
                    <a:pt x="86" y="4"/>
                  </a:lnTo>
                  <a:lnTo>
                    <a:pt x="86" y="4"/>
                  </a:lnTo>
                  <a:lnTo>
                    <a:pt x="84" y="6"/>
                  </a:lnTo>
                  <a:lnTo>
                    <a:pt x="84" y="6"/>
                  </a:lnTo>
                  <a:lnTo>
                    <a:pt x="84" y="7"/>
                  </a:lnTo>
                  <a:lnTo>
                    <a:pt x="84" y="7"/>
                  </a:lnTo>
                  <a:lnTo>
                    <a:pt x="84" y="9"/>
                  </a:lnTo>
                  <a:lnTo>
                    <a:pt x="84" y="9"/>
                  </a:lnTo>
                  <a:lnTo>
                    <a:pt x="84" y="11"/>
                  </a:lnTo>
                  <a:lnTo>
                    <a:pt x="84" y="11"/>
                  </a:lnTo>
                  <a:lnTo>
                    <a:pt x="84" y="13"/>
                  </a:lnTo>
                  <a:lnTo>
                    <a:pt x="84" y="13"/>
                  </a:lnTo>
                  <a:lnTo>
                    <a:pt x="84" y="14"/>
                  </a:lnTo>
                  <a:lnTo>
                    <a:pt x="84" y="14"/>
                  </a:lnTo>
                  <a:lnTo>
                    <a:pt x="86" y="25"/>
                  </a:lnTo>
                  <a:lnTo>
                    <a:pt x="86" y="25"/>
                  </a:lnTo>
                  <a:lnTo>
                    <a:pt x="86" y="30"/>
                  </a:lnTo>
                  <a:lnTo>
                    <a:pt x="86" y="36"/>
                  </a:lnTo>
                  <a:lnTo>
                    <a:pt x="86" y="37"/>
                  </a:lnTo>
                  <a:lnTo>
                    <a:pt x="86" y="41"/>
                  </a:lnTo>
                  <a:lnTo>
                    <a:pt x="86" y="43"/>
                  </a:lnTo>
                  <a:lnTo>
                    <a:pt x="86" y="46"/>
                  </a:lnTo>
                  <a:lnTo>
                    <a:pt x="84" y="48"/>
                  </a:lnTo>
                  <a:lnTo>
                    <a:pt x="84" y="50"/>
                  </a:lnTo>
                  <a:lnTo>
                    <a:pt x="84" y="51"/>
                  </a:lnTo>
                  <a:lnTo>
                    <a:pt x="84" y="53"/>
                  </a:lnTo>
                  <a:lnTo>
                    <a:pt x="84" y="53"/>
                  </a:lnTo>
                  <a:lnTo>
                    <a:pt x="83" y="55"/>
                  </a:lnTo>
                  <a:lnTo>
                    <a:pt x="83" y="57"/>
                  </a:lnTo>
                  <a:lnTo>
                    <a:pt x="83" y="57"/>
                  </a:lnTo>
                  <a:lnTo>
                    <a:pt x="81" y="59"/>
                  </a:lnTo>
                  <a:lnTo>
                    <a:pt x="81" y="60"/>
                  </a:lnTo>
                  <a:lnTo>
                    <a:pt x="79" y="60"/>
                  </a:lnTo>
                  <a:lnTo>
                    <a:pt x="79" y="62"/>
                  </a:lnTo>
                  <a:lnTo>
                    <a:pt x="77" y="62"/>
                  </a:lnTo>
                  <a:lnTo>
                    <a:pt x="77" y="64"/>
                  </a:lnTo>
                  <a:lnTo>
                    <a:pt x="76" y="66"/>
                  </a:lnTo>
                  <a:lnTo>
                    <a:pt x="76" y="66"/>
                  </a:lnTo>
                  <a:lnTo>
                    <a:pt x="74" y="67"/>
                  </a:lnTo>
                  <a:lnTo>
                    <a:pt x="72" y="67"/>
                  </a:lnTo>
                  <a:lnTo>
                    <a:pt x="72" y="69"/>
                  </a:lnTo>
                  <a:lnTo>
                    <a:pt x="70" y="69"/>
                  </a:lnTo>
                  <a:lnTo>
                    <a:pt x="68" y="69"/>
                  </a:lnTo>
                  <a:lnTo>
                    <a:pt x="67" y="71"/>
                  </a:lnTo>
                  <a:lnTo>
                    <a:pt x="65" y="71"/>
                  </a:lnTo>
                  <a:lnTo>
                    <a:pt x="65" y="71"/>
                  </a:lnTo>
                  <a:lnTo>
                    <a:pt x="65" y="73"/>
                  </a:lnTo>
                  <a:lnTo>
                    <a:pt x="65" y="73"/>
                  </a:lnTo>
                  <a:lnTo>
                    <a:pt x="63" y="73"/>
                  </a:lnTo>
                  <a:lnTo>
                    <a:pt x="63" y="73"/>
                  </a:lnTo>
                  <a:lnTo>
                    <a:pt x="61" y="73"/>
                  </a:lnTo>
                  <a:lnTo>
                    <a:pt x="61" y="73"/>
                  </a:lnTo>
                  <a:lnTo>
                    <a:pt x="58" y="74"/>
                  </a:lnTo>
                  <a:lnTo>
                    <a:pt x="58" y="74"/>
                  </a:lnTo>
                  <a:lnTo>
                    <a:pt x="54" y="74"/>
                  </a:lnTo>
                  <a:lnTo>
                    <a:pt x="54" y="74"/>
                  </a:lnTo>
                  <a:lnTo>
                    <a:pt x="46" y="76"/>
                  </a:lnTo>
                  <a:lnTo>
                    <a:pt x="46" y="76"/>
                  </a:lnTo>
                  <a:lnTo>
                    <a:pt x="37" y="78"/>
                  </a:lnTo>
                  <a:lnTo>
                    <a:pt x="37" y="78"/>
                  </a:lnTo>
                  <a:lnTo>
                    <a:pt x="31" y="78"/>
                  </a:lnTo>
                  <a:lnTo>
                    <a:pt x="31" y="78"/>
                  </a:lnTo>
                  <a:lnTo>
                    <a:pt x="26" y="80"/>
                  </a:lnTo>
                  <a:lnTo>
                    <a:pt x="23" y="81"/>
                  </a:lnTo>
                  <a:lnTo>
                    <a:pt x="17" y="83"/>
                  </a:lnTo>
                  <a:lnTo>
                    <a:pt x="16" y="83"/>
                  </a:lnTo>
                  <a:lnTo>
                    <a:pt x="12" y="85"/>
                  </a:lnTo>
                  <a:lnTo>
                    <a:pt x="10" y="85"/>
                  </a:lnTo>
                  <a:lnTo>
                    <a:pt x="9" y="87"/>
                  </a:lnTo>
                  <a:lnTo>
                    <a:pt x="7" y="87"/>
                  </a:lnTo>
                  <a:lnTo>
                    <a:pt x="3" y="88"/>
                  </a:lnTo>
                  <a:lnTo>
                    <a:pt x="2" y="90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1090697" rtl="0" eaLnBrk="1" latinLnBrk="0" hangingPunct="1">
        <a:lnSpc>
          <a:spcPct val="90000"/>
        </a:lnSpc>
        <a:spcBef>
          <a:spcPct val="0"/>
        </a:spcBef>
        <a:buNone/>
        <a:defRPr kumimoji="1" sz="5248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</p:titleStyle>
    <p:bodyStyle>
      <a:lvl1pPr marL="272675" indent="-272675" algn="l" defTabSz="1090697" rtl="0" eaLnBrk="1" latinLnBrk="0" hangingPunct="1">
        <a:lnSpc>
          <a:spcPct val="90000"/>
        </a:lnSpc>
        <a:spcBef>
          <a:spcPts val="1192"/>
        </a:spcBef>
        <a:buFont typeface="Arial" panose="020B0604020202020204" pitchFamily="34" charset="0"/>
        <a:buChar char="•"/>
        <a:defRPr kumimoji="1" sz="334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818023" indent="-272675" algn="l" defTabSz="1090697" rtl="0" eaLnBrk="1" latinLnBrk="0" hangingPunct="1">
        <a:lnSpc>
          <a:spcPct val="90000"/>
        </a:lnSpc>
        <a:spcBef>
          <a:spcPts val="596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363372" indent="-272675" algn="l" defTabSz="1090697" rtl="0" eaLnBrk="1" latinLnBrk="0" hangingPunct="1">
        <a:lnSpc>
          <a:spcPct val="90000"/>
        </a:lnSpc>
        <a:spcBef>
          <a:spcPts val="596"/>
        </a:spcBef>
        <a:buFont typeface="Arial" panose="020B0604020202020204" pitchFamily="34" charset="0"/>
        <a:buChar char="•"/>
        <a:defRPr kumimoji="1" sz="2386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908720" indent="-272675" algn="l" defTabSz="1090697" rtl="0" eaLnBrk="1" latinLnBrk="0" hangingPunct="1">
        <a:lnSpc>
          <a:spcPct val="90000"/>
        </a:lnSpc>
        <a:spcBef>
          <a:spcPts val="596"/>
        </a:spcBef>
        <a:buFont typeface="Arial" panose="020B0604020202020204" pitchFamily="34" charset="0"/>
        <a:buChar char="•"/>
        <a:defRPr kumimoji="1" sz="2148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454068" indent="-272675" algn="l" defTabSz="1090697" rtl="0" eaLnBrk="1" latinLnBrk="0" hangingPunct="1">
        <a:lnSpc>
          <a:spcPct val="90000"/>
        </a:lnSpc>
        <a:spcBef>
          <a:spcPts val="596"/>
        </a:spcBef>
        <a:buFont typeface="Arial" panose="020B0604020202020204" pitchFamily="34" charset="0"/>
        <a:buChar char="•"/>
        <a:defRPr kumimoji="1" sz="2148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999416" indent="-272675" algn="l" defTabSz="1090697" rtl="0" eaLnBrk="1" latinLnBrk="0" hangingPunct="1">
        <a:lnSpc>
          <a:spcPct val="90000"/>
        </a:lnSpc>
        <a:spcBef>
          <a:spcPts val="596"/>
        </a:spcBef>
        <a:buFont typeface="Arial" panose="020B0604020202020204" pitchFamily="34" charset="0"/>
        <a:buChar char="•"/>
        <a:defRPr kumimoji="1" sz="2148" kern="1200">
          <a:solidFill>
            <a:schemeClr val="tx1"/>
          </a:solidFill>
          <a:latin typeface="+mn-lt"/>
          <a:ea typeface="+mn-ea"/>
          <a:cs typeface="+mn-cs"/>
        </a:defRPr>
      </a:lvl6pPr>
      <a:lvl7pPr marL="3544766" indent="-272675" algn="l" defTabSz="1090697" rtl="0" eaLnBrk="1" latinLnBrk="0" hangingPunct="1">
        <a:lnSpc>
          <a:spcPct val="90000"/>
        </a:lnSpc>
        <a:spcBef>
          <a:spcPts val="596"/>
        </a:spcBef>
        <a:buFont typeface="Arial" panose="020B0604020202020204" pitchFamily="34" charset="0"/>
        <a:buChar char="•"/>
        <a:defRPr kumimoji="1" sz="2148" kern="1200">
          <a:solidFill>
            <a:schemeClr val="tx1"/>
          </a:solidFill>
          <a:latin typeface="+mn-lt"/>
          <a:ea typeface="+mn-ea"/>
          <a:cs typeface="+mn-cs"/>
        </a:defRPr>
      </a:lvl7pPr>
      <a:lvl8pPr marL="4090115" indent="-272675" algn="l" defTabSz="1090697" rtl="0" eaLnBrk="1" latinLnBrk="0" hangingPunct="1">
        <a:lnSpc>
          <a:spcPct val="90000"/>
        </a:lnSpc>
        <a:spcBef>
          <a:spcPts val="596"/>
        </a:spcBef>
        <a:buFont typeface="Arial" panose="020B0604020202020204" pitchFamily="34" charset="0"/>
        <a:buChar char="•"/>
        <a:defRPr kumimoji="1" sz="2148" kern="1200">
          <a:solidFill>
            <a:schemeClr val="tx1"/>
          </a:solidFill>
          <a:latin typeface="+mn-lt"/>
          <a:ea typeface="+mn-ea"/>
          <a:cs typeface="+mn-cs"/>
        </a:defRPr>
      </a:lvl8pPr>
      <a:lvl9pPr marL="4635463" indent="-272675" algn="l" defTabSz="1090697" rtl="0" eaLnBrk="1" latinLnBrk="0" hangingPunct="1">
        <a:lnSpc>
          <a:spcPct val="90000"/>
        </a:lnSpc>
        <a:spcBef>
          <a:spcPts val="596"/>
        </a:spcBef>
        <a:buFont typeface="Arial" panose="020B0604020202020204" pitchFamily="34" charset="0"/>
        <a:buChar char="•"/>
        <a:defRPr kumimoji="1" sz="2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0697" rtl="0" eaLnBrk="1" latinLnBrk="0" hangingPunct="1">
        <a:defRPr kumimoji="1" sz="2148" kern="1200">
          <a:solidFill>
            <a:schemeClr val="tx1"/>
          </a:solidFill>
          <a:latin typeface="+mn-lt"/>
          <a:ea typeface="+mn-ea"/>
          <a:cs typeface="+mn-cs"/>
        </a:defRPr>
      </a:lvl1pPr>
      <a:lvl2pPr marL="545348" algn="l" defTabSz="1090697" rtl="0" eaLnBrk="1" latinLnBrk="0" hangingPunct="1">
        <a:defRPr kumimoji="1" sz="2148" kern="1200">
          <a:solidFill>
            <a:schemeClr val="tx1"/>
          </a:solidFill>
          <a:latin typeface="+mn-lt"/>
          <a:ea typeface="+mn-ea"/>
          <a:cs typeface="+mn-cs"/>
        </a:defRPr>
      </a:lvl2pPr>
      <a:lvl3pPr marL="1090697" algn="l" defTabSz="1090697" rtl="0" eaLnBrk="1" latinLnBrk="0" hangingPunct="1">
        <a:defRPr kumimoji="1" sz="2148" kern="1200">
          <a:solidFill>
            <a:schemeClr val="tx1"/>
          </a:solidFill>
          <a:latin typeface="+mn-lt"/>
          <a:ea typeface="+mn-ea"/>
          <a:cs typeface="+mn-cs"/>
        </a:defRPr>
      </a:lvl3pPr>
      <a:lvl4pPr marL="1636045" algn="l" defTabSz="1090697" rtl="0" eaLnBrk="1" latinLnBrk="0" hangingPunct="1">
        <a:defRPr kumimoji="1" sz="2148" kern="1200">
          <a:solidFill>
            <a:schemeClr val="tx1"/>
          </a:solidFill>
          <a:latin typeface="+mn-lt"/>
          <a:ea typeface="+mn-ea"/>
          <a:cs typeface="+mn-cs"/>
        </a:defRPr>
      </a:lvl4pPr>
      <a:lvl5pPr marL="2181395" algn="l" defTabSz="1090697" rtl="0" eaLnBrk="1" latinLnBrk="0" hangingPunct="1">
        <a:defRPr kumimoji="1" sz="2148" kern="1200">
          <a:solidFill>
            <a:schemeClr val="tx1"/>
          </a:solidFill>
          <a:latin typeface="+mn-lt"/>
          <a:ea typeface="+mn-ea"/>
          <a:cs typeface="+mn-cs"/>
        </a:defRPr>
      </a:lvl5pPr>
      <a:lvl6pPr marL="2726743" algn="l" defTabSz="1090697" rtl="0" eaLnBrk="1" latinLnBrk="0" hangingPunct="1">
        <a:defRPr kumimoji="1" sz="2148" kern="1200">
          <a:solidFill>
            <a:schemeClr val="tx1"/>
          </a:solidFill>
          <a:latin typeface="+mn-lt"/>
          <a:ea typeface="+mn-ea"/>
          <a:cs typeface="+mn-cs"/>
        </a:defRPr>
      </a:lvl6pPr>
      <a:lvl7pPr marL="3272091" algn="l" defTabSz="1090697" rtl="0" eaLnBrk="1" latinLnBrk="0" hangingPunct="1">
        <a:defRPr kumimoji="1" sz="2148" kern="1200">
          <a:solidFill>
            <a:schemeClr val="tx1"/>
          </a:solidFill>
          <a:latin typeface="+mn-lt"/>
          <a:ea typeface="+mn-ea"/>
          <a:cs typeface="+mn-cs"/>
        </a:defRPr>
      </a:lvl7pPr>
      <a:lvl8pPr marL="3817440" algn="l" defTabSz="1090697" rtl="0" eaLnBrk="1" latinLnBrk="0" hangingPunct="1">
        <a:defRPr kumimoji="1" sz="2148" kern="1200">
          <a:solidFill>
            <a:schemeClr val="tx1"/>
          </a:solidFill>
          <a:latin typeface="+mn-lt"/>
          <a:ea typeface="+mn-ea"/>
          <a:cs typeface="+mn-cs"/>
        </a:defRPr>
      </a:lvl8pPr>
      <a:lvl9pPr marL="4362788" algn="l" defTabSz="1090697" rtl="0" eaLnBrk="1" latinLnBrk="0" hangingPunct="1">
        <a:defRPr kumimoji="1" sz="2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6DACDC05-70CF-4302-B4C0-8AA414407A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4503" y="868616"/>
            <a:ext cx="4787533" cy="4603569"/>
          </a:xfrm>
          <a:prstGeom prst="rect">
            <a:avLst/>
          </a:prstGeom>
        </p:spPr>
      </p:pic>
      <p:pic>
        <p:nvPicPr>
          <p:cNvPr id="4" name="図 3" descr="テキスト, 地図 が含まれている画像&#10;&#10;自動的に生成された説明">
            <a:extLst>
              <a:ext uri="{FF2B5EF4-FFF2-40B4-BE49-F238E27FC236}">
                <a16:creationId xmlns:a16="http://schemas.microsoft.com/office/drawing/2014/main" id="{AD10E44C-FE3F-4370-A8FF-E05983EA7A5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621"/>
          <a:stretch/>
        </p:blipFill>
        <p:spPr>
          <a:xfrm>
            <a:off x="545675" y="2954550"/>
            <a:ext cx="5001323" cy="3150237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6327893" y="545080"/>
            <a:ext cx="3315995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2000" b="1" dirty="0">
                <a:solidFill>
                  <a:schemeClr val="accent6"/>
                </a:solidFill>
                <a:latin typeface="メイリオ"/>
                <a:ea typeface="メイリオ"/>
                <a:cs typeface="メイリオ"/>
              </a:rPr>
              <a:t>　　</a:t>
            </a:r>
            <a:r>
              <a:rPr lang="ja-JP" altLang="en-US" sz="2000" b="1" dirty="0">
                <a:solidFill>
                  <a:schemeClr val="accent6">
                    <a:lumMod val="50000"/>
                  </a:schemeClr>
                </a:solidFill>
                <a:latin typeface="Verdana Pro Cond Black" panose="020B0A06030504040204" pitchFamily="34" charset="0"/>
                <a:ea typeface="メイリオ"/>
                <a:cs typeface="メイリオ"/>
              </a:rPr>
              <a:t>１月の予定表</a:t>
            </a:r>
            <a:endParaRPr kumimoji="1" lang="ja-JP" altLang="en-US" sz="2000" b="1" dirty="0">
              <a:solidFill>
                <a:schemeClr val="accent6">
                  <a:lumMod val="50000"/>
                </a:schemeClr>
              </a:solidFill>
              <a:latin typeface="Verdana Pro Cond Black" panose="020B0A06030504040204" pitchFamily="34" charset="0"/>
              <a:ea typeface="メイリオ"/>
              <a:cs typeface="メイリオ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1C3A383C-DADE-4776-83BE-73F8A8C3A8E7}"/>
              </a:ext>
            </a:extLst>
          </p:cNvPr>
          <p:cNvSpPr txBox="1"/>
          <p:nvPr/>
        </p:nvSpPr>
        <p:spPr>
          <a:xfrm>
            <a:off x="739547" y="610195"/>
            <a:ext cx="3315995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名古屋市子育て支援拠点</a:t>
            </a:r>
            <a:endParaRPr kumimoji="1" lang="en-US" altLang="ja-JP" sz="1400" b="1" dirty="0">
              <a:solidFill>
                <a:schemeClr val="accent6">
                  <a:lumMod val="50000"/>
                </a:schemeClr>
              </a:solidFill>
              <a:latin typeface="Verdana Pro Cond Black" panose="020B0604020202020204" pitchFamily="34" charset="0"/>
              <a:ea typeface="メイリオ"/>
              <a:cs typeface="メイリオ"/>
            </a:endParaRPr>
          </a:p>
          <a:p>
            <a:r>
              <a:rPr lang="ja-JP" altLang="en-US" sz="4000" b="1" dirty="0">
                <a:solidFill>
                  <a:srgbClr val="F0738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 Pro Cond Black" panose="020B0604020202020204" pitchFamily="34" charset="0"/>
                <a:ea typeface="メイリオ"/>
                <a:cs typeface="メイリオ"/>
              </a:rPr>
              <a:t>ｍｏｍｏ</a:t>
            </a:r>
            <a:endParaRPr kumimoji="1" lang="ja-JP" altLang="en-US" sz="4000" b="1" dirty="0">
              <a:solidFill>
                <a:srgbClr val="F0738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 Pro Cond Black" panose="020B0604020202020204" pitchFamily="34" charset="0"/>
              <a:ea typeface="メイリオ"/>
              <a:cs typeface="メイリオ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F7A15BA-7943-481A-85FF-1A7281CD9032}"/>
              </a:ext>
            </a:extLst>
          </p:cNvPr>
          <p:cNvSpPr txBox="1"/>
          <p:nvPr/>
        </p:nvSpPr>
        <p:spPr>
          <a:xfrm>
            <a:off x="671130" y="1593891"/>
            <a:ext cx="3923893" cy="1384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★開設日時･･･月～金、第</a:t>
            </a:r>
            <a:r>
              <a:rPr lang="en-US" altLang="ja-JP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1</a:t>
            </a:r>
            <a:r>
              <a:rPr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・</a:t>
            </a:r>
            <a:r>
              <a:rPr lang="en-US" altLang="ja-JP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3</a:t>
            </a:r>
            <a:r>
              <a:rPr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土曜</a:t>
            </a:r>
            <a:endParaRPr lang="en-US" altLang="ja-JP" sz="1400" b="1" dirty="0">
              <a:solidFill>
                <a:schemeClr val="accent6">
                  <a:lumMod val="50000"/>
                </a:schemeClr>
              </a:solidFill>
              <a:latin typeface="Verdana Pro Cond Black" panose="020B0604020202020204" pitchFamily="34" charset="0"/>
              <a:ea typeface="メイリオ"/>
              <a:cs typeface="メイリオ"/>
            </a:endParaRPr>
          </a:p>
          <a:p>
            <a:r>
              <a:rPr kumimoji="1"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　　　　　　</a:t>
            </a:r>
            <a:r>
              <a:rPr kumimoji="1" lang="en-US" altLang="ja-JP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10</a:t>
            </a:r>
            <a:r>
              <a:rPr kumimoji="1"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：</a:t>
            </a:r>
            <a:r>
              <a:rPr kumimoji="1" lang="en-US" altLang="ja-JP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00</a:t>
            </a:r>
            <a:r>
              <a:rPr kumimoji="1"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～</a:t>
            </a:r>
            <a:r>
              <a:rPr kumimoji="1" lang="en-US" altLang="ja-JP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15</a:t>
            </a:r>
            <a:r>
              <a:rPr kumimoji="1"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：</a:t>
            </a:r>
            <a:r>
              <a:rPr kumimoji="1" lang="en-US" altLang="ja-JP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00</a:t>
            </a:r>
          </a:p>
          <a:p>
            <a:r>
              <a:rPr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　（第</a:t>
            </a:r>
            <a:r>
              <a:rPr lang="en-US" altLang="ja-JP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1</a:t>
            </a:r>
            <a:r>
              <a:rPr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水、第</a:t>
            </a:r>
            <a:r>
              <a:rPr lang="en-US" altLang="ja-JP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3</a:t>
            </a:r>
            <a:r>
              <a:rPr lang="ja-JP" altLang="en-US" sz="1400" b="1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火、祝日は</a:t>
            </a:r>
            <a:r>
              <a:rPr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おやすみです）</a:t>
            </a:r>
            <a:endParaRPr lang="en-US" altLang="ja-JP" sz="1400" b="1" dirty="0">
              <a:solidFill>
                <a:schemeClr val="accent6">
                  <a:lumMod val="50000"/>
                </a:schemeClr>
              </a:solidFill>
              <a:latin typeface="Verdana Pro Cond Black" panose="020B0604020202020204" pitchFamily="34" charset="0"/>
              <a:ea typeface="メイリオ"/>
              <a:cs typeface="メイリオ"/>
            </a:endParaRPr>
          </a:p>
          <a:p>
            <a:r>
              <a:rPr kumimoji="1"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★利用料</a:t>
            </a:r>
            <a:r>
              <a:rPr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･･･無料</a:t>
            </a:r>
            <a:endParaRPr lang="en-US" altLang="ja-JP" sz="1400" b="1" dirty="0">
              <a:solidFill>
                <a:schemeClr val="accent6">
                  <a:lumMod val="50000"/>
                </a:schemeClr>
              </a:solidFill>
              <a:latin typeface="Verdana Pro Cond Black" panose="020B0604020202020204" pitchFamily="34" charset="0"/>
              <a:ea typeface="メイリオ"/>
              <a:cs typeface="メイリオ"/>
            </a:endParaRPr>
          </a:p>
          <a:p>
            <a:r>
              <a:rPr kumimoji="1"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★場所</a:t>
            </a:r>
            <a:r>
              <a:rPr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･･･名古屋市南区豊</a:t>
            </a:r>
            <a:r>
              <a:rPr lang="en-US" altLang="ja-JP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1-10-9</a:t>
            </a:r>
          </a:p>
          <a:p>
            <a:r>
              <a:rPr kumimoji="1"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　　　　　　ドムール豊</a:t>
            </a:r>
            <a:r>
              <a:rPr kumimoji="1" lang="en-US" altLang="ja-JP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1</a:t>
            </a:r>
            <a:r>
              <a:rPr kumimoji="1"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Ｂ（駐車場</a:t>
            </a:r>
            <a:r>
              <a:rPr lang="en-US" altLang="ja-JP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3</a:t>
            </a:r>
            <a:r>
              <a:rPr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台）</a:t>
            </a:r>
            <a:endParaRPr lang="en-US" altLang="ja-JP" sz="1400" b="1" dirty="0">
              <a:solidFill>
                <a:schemeClr val="accent6">
                  <a:lumMod val="50000"/>
                </a:schemeClr>
              </a:solidFill>
              <a:latin typeface="Verdana Pro Cond Black" panose="020B0604020202020204" pitchFamily="34" charset="0"/>
              <a:ea typeface="メイリオ"/>
              <a:cs typeface="メイリオ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7AF2EA08-BC56-4DEF-BFF8-96AB9BE13049}"/>
              </a:ext>
            </a:extLst>
          </p:cNvPr>
          <p:cNvSpPr txBox="1"/>
          <p:nvPr/>
        </p:nvSpPr>
        <p:spPr>
          <a:xfrm>
            <a:off x="739547" y="6122802"/>
            <a:ext cx="3923893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200" dirty="0">
                <a:latin typeface="Verdana Pro Cond Black" panose="020B0604020202020204" pitchFamily="34" charset="0"/>
                <a:ea typeface="メイリオ"/>
                <a:cs typeface="メイリオ"/>
              </a:rPr>
              <a:t>名鉄常滑線「豊田本町」徒歩７分</a:t>
            </a:r>
            <a:endParaRPr lang="en-US" altLang="ja-JP" sz="1200" dirty="0">
              <a:latin typeface="Verdana Pro Cond Black" panose="020B0604020202020204" pitchFamily="34" charset="0"/>
              <a:ea typeface="メイリオ"/>
              <a:cs typeface="メイリオ"/>
            </a:endParaRPr>
          </a:p>
          <a:p>
            <a:r>
              <a:rPr lang="ja-JP" altLang="en-US" sz="1200" dirty="0">
                <a:latin typeface="Verdana Pro Cond Black" panose="020B0604020202020204" pitchFamily="34" charset="0"/>
                <a:ea typeface="メイリオ"/>
                <a:cs typeface="メイリオ"/>
              </a:rPr>
              <a:t>地下鉄名城線「堀田」４番出口徒歩１２分</a:t>
            </a:r>
            <a:endParaRPr lang="en-US" altLang="ja-JP" sz="1200" dirty="0">
              <a:latin typeface="Verdana Pro Cond Black" panose="020B0604020202020204" pitchFamily="34" charset="0"/>
              <a:ea typeface="メイリオ"/>
              <a:cs typeface="メイリオ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A658A9EB-21E0-4706-BC3C-EBFC0BD3C812}"/>
              </a:ext>
            </a:extLst>
          </p:cNvPr>
          <p:cNvSpPr txBox="1"/>
          <p:nvPr/>
        </p:nvSpPr>
        <p:spPr>
          <a:xfrm>
            <a:off x="5422483" y="6635935"/>
            <a:ext cx="4742044" cy="57708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US" altLang="ja-JP" sz="1050" dirty="0">
              <a:latin typeface="Verdana Pro Cond Black" panose="020B0604020202020204" pitchFamily="34" charset="0"/>
              <a:ea typeface="メイリオ"/>
              <a:cs typeface="メイリオ"/>
            </a:endParaRPr>
          </a:p>
          <a:p>
            <a:r>
              <a:rPr lang="ja-JP" altLang="en-US" sz="1050" dirty="0">
                <a:latin typeface="Verdana Pro Cond Black" panose="020B0604020202020204" pitchFamily="34" charset="0"/>
                <a:ea typeface="メイリオ"/>
                <a:cs typeface="メイリオ"/>
              </a:rPr>
              <a:t>　　　　　　　　　　　　　　　　</a:t>
            </a:r>
            <a:r>
              <a:rPr lang="en-US" altLang="ja-JP" sz="1050" dirty="0">
                <a:latin typeface="Verdana Pro Cond Black" panose="020B0604020202020204" pitchFamily="34" charset="0"/>
                <a:ea typeface="メイリオ"/>
                <a:cs typeface="メイリオ"/>
              </a:rPr>
              <a:t>※</a:t>
            </a:r>
            <a:r>
              <a:rPr lang="ja-JP" altLang="en-US" sz="1050" dirty="0">
                <a:latin typeface="Verdana Pro Cond Black" panose="020B0604020202020204" pitchFamily="34" charset="0"/>
                <a:ea typeface="メイリオ"/>
                <a:cs typeface="メイリオ"/>
              </a:rPr>
              <a:t>詳細等、お気軽にお問合せください</a:t>
            </a:r>
            <a:endParaRPr lang="en-US" altLang="ja-JP" sz="1400" b="1" dirty="0">
              <a:solidFill>
                <a:schemeClr val="accent6">
                  <a:lumMod val="75000"/>
                </a:schemeClr>
              </a:solidFill>
              <a:latin typeface="Verdana Pro Cond Black" panose="020B0604020202020204" pitchFamily="34" charset="0"/>
              <a:ea typeface="メイリオ"/>
              <a:cs typeface="メイリオ"/>
            </a:endParaRPr>
          </a:p>
          <a:p>
            <a:endParaRPr lang="en-US" altLang="ja-JP" sz="1050" dirty="0">
              <a:latin typeface="Verdana Pro Cond Black" panose="020B0604020202020204" pitchFamily="34" charset="0"/>
              <a:ea typeface="メイリオ"/>
              <a:cs typeface="メイリオ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610C5AA3-C979-4104-8D22-965B2A632B52}"/>
              </a:ext>
            </a:extLst>
          </p:cNvPr>
          <p:cNvSpPr txBox="1"/>
          <p:nvPr/>
        </p:nvSpPr>
        <p:spPr>
          <a:xfrm>
            <a:off x="671130" y="6744889"/>
            <a:ext cx="9082470" cy="61555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★お問い合わせは</a:t>
            </a:r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･･･</a:t>
            </a:r>
            <a:r>
              <a:rPr lang="ja-JP" altLang="en-US" sz="10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名古屋市地域子育て支援拠点　</a:t>
            </a:r>
            <a:r>
              <a:rPr lang="ja-JP" altLang="en-US" sz="18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ｍｏｍｏ　（</a:t>
            </a:r>
            <a:r>
              <a:rPr lang="ja-JP" altLang="en-US" sz="10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一般財団法人</a:t>
            </a:r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こども財団）</a:t>
            </a:r>
            <a:endParaRPr lang="en-US" altLang="ja-JP" sz="1600" b="1" dirty="0">
              <a:solidFill>
                <a:schemeClr val="accent6">
                  <a:lumMod val="50000"/>
                </a:schemeClr>
              </a:solidFill>
              <a:latin typeface="Verdana Pro Cond Black" panose="020B0604020202020204" pitchFamily="34" charset="0"/>
              <a:ea typeface="メイリオ"/>
              <a:cs typeface="メイリオ"/>
            </a:endParaRPr>
          </a:p>
          <a:p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　（</a:t>
            </a:r>
            <a:r>
              <a:rPr lang="en-US" altLang="ja-JP" sz="16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052</a:t>
            </a:r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）</a:t>
            </a:r>
            <a:r>
              <a:rPr lang="en-US" altLang="ja-JP" sz="16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883-9884</a:t>
            </a:r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　</a:t>
            </a:r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または</a:t>
            </a:r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　</a:t>
            </a:r>
            <a:r>
              <a:rPr lang="en-US" altLang="ja-JP" sz="16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090-9182-4070</a:t>
            </a:r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　　ＨＰ：</a:t>
            </a:r>
            <a:r>
              <a:rPr lang="en-US" altLang="ja-JP" sz="16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http://kodomozaidan.com/</a:t>
            </a:r>
          </a:p>
        </p:txBody>
      </p:sp>
      <p:pic>
        <p:nvPicPr>
          <p:cNvPr id="37" name="図 36">
            <a:extLst>
              <a:ext uri="{FF2B5EF4-FFF2-40B4-BE49-F238E27FC236}">
                <a16:creationId xmlns:a16="http://schemas.microsoft.com/office/drawing/2014/main" id="{29908930-0BF2-4568-8893-B468C5E07BD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349" y="774304"/>
            <a:ext cx="1180465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吹き出し: 円形 5">
            <a:extLst>
              <a:ext uri="{FF2B5EF4-FFF2-40B4-BE49-F238E27FC236}">
                <a16:creationId xmlns:a16="http://schemas.microsoft.com/office/drawing/2014/main" id="{C86311E6-FF81-494C-AC7B-E4CFB35D1405}"/>
              </a:ext>
            </a:extLst>
          </p:cNvPr>
          <p:cNvSpPr/>
          <p:nvPr/>
        </p:nvSpPr>
        <p:spPr>
          <a:xfrm>
            <a:off x="4501677" y="1180801"/>
            <a:ext cx="999831" cy="714375"/>
          </a:xfrm>
          <a:prstGeom prst="wedgeEllipseCallout">
            <a:avLst>
              <a:gd name="adj1" fmla="val -40837"/>
              <a:gd name="adj2" fmla="val 6040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D13C52A5-75BA-420A-976B-1B4D32AF0AE8}"/>
              </a:ext>
            </a:extLst>
          </p:cNvPr>
          <p:cNvSpPr txBox="1"/>
          <p:nvPr/>
        </p:nvSpPr>
        <p:spPr>
          <a:xfrm>
            <a:off x="4574673" y="1279609"/>
            <a:ext cx="999831" cy="5078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のんびり</a:t>
            </a:r>
            <a:endParaRPr lang="en-US" altLang="ja-JP" sz="900" b="1" dirty="0">
              <a:solidFill>
                <a:schemeClr val="tx1">
                  <a:lumMod val="65000"/>
                  <a:lumOff val="35000"/>
                </a:schemeClr>
              </a:solidFill>
              <a:latin typeface="Verdana Pro Cond Black" panose="020B0604020202020204" pitchFamily="34" charset="0"/>
              <a:ea typeface="メイリオ"/>
              <a:cs typeface="メイリオ"/>
            </a:endParaRPr>
          </a:p>
          <a:p>
            <a:r>
              <a:rPr lang="ja-JP" alt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ゆったりな</a:t>
            </a:r>
            <a:endParaRPr lang="en-US" altLang="ja-JP" sz="900" b="1" dirty="0">
              <a:solidFill>
                <a:schemeClr val="tx1">
                  <a:lumMod val="65000"/>
                  <a:lumOff val="35000"/>
                </a:schemeClr>
              </a:solidFill>
              <a:latin typeface="Verdana Pro Cond Black" panose="020B0604020202020204" pitchFamily="34" charset="0"/>
              <a:ea typeface="メイリオ"/>
              <a:cs typeface="メイリオ"/>
            </a:endParaRPr>
          </a:p>
          <a:p>
            <a:r>
              <a:rPr lang="ja-JP" alt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ところだよ♪</a:t>
            </a:r>
            <a:endParaRPr lang="en-US" altLang="ja-JP" sz="900" b="1" dirty="0">
              <a:solidFill>
                <a:schemeClr val="tx1">
                  <a:lumMod val="65000"/>
                  <a:lumOff val="35000"/>
                </a:schemeClr>
              </a:solidFill>
              <a:latin typeface="Verdana Pro Cond Black" panose="020B0604020202020204" pitchFamily="34" charset="0"/>
              <a:ea typeface="メイリオ"/>
              <a:cs typeface="メイリオ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7FB9F77B-70FE-4440-AEC6-83BF08F02F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50964" y="4834370"/>
            <a:ext cx="633119" cy="394185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7C2E792B-B863-466C-8EC9-E9060DF3989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61006" y="3017683"/>
            <a:ext cx="645961" cy="400110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1A6AA2A7-C2DA-4BB2-A554-C71F86F34B3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73814" y="1967304"/>
            <a:ext cx="999831" cy="932769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AD46F17F-6B0B-4943-A134-27AB4935CBE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71412" y="4841848"/>
            <a:ext cx="640176" cy="40011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FA8F3E57-6FB2-4C2B-B620-B69B19794E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>
            <a:off x="8159519" y="3909639"/>
            <a:ext cx="651625" cy="394185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E91A1DD0-0BEA-4112-9C31-A2C12808D34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91223" y="3920978"/>
            <a:ext cx="669783" cy="394185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7CC8EE85-6BB2-45DA-985B-DB85AA84CAA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574503" y="5480124"/>
            <a:ext cx="4723847" cy="1376997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A369E17A-3D8E-4105-BF9F-55E6E31F7AF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092701" y="3017683"/>
            <a:ext cx="614455" cy="40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186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1.pptx" id="{D8CEF92E-E621-4889-A2C4-D44EA4896D94}" vid="{7BA0B976-7AA0-4750-86DE-53A6EBAC7E7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164</Words>
  <Application>Microsoft Office PowerPoint</Application>
  <PresentationFormat>ユーザー設定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Verdana Pro Cond Black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/>
  <cp:revision>1</cp:revision>
  <dcterms:created xsi:type="dcterms:W3CDTF">2014-04-30T01:35:19Z</dcterms:created>
  <dcterms:modified xsi:type="dcterms:W3CDTF">2019-12-21T05:25:11Z</dcterms:modified>
</cp:coreProperties>
</file>