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10907713" cy="7781925"/>
  <p:notesSz cx="10018713" cy="68881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1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385"/>
    <a:srgbClr val="84D16B"/>
    <a:srgbClr val="DD7669"/>
    <a:srgbClr val="DAAD98"/>
    <a:srgbClr val="F5A1AD"/>
    <a:srgbClr val="AE4E4E"/>
    <a:srgbClr val="7D0000"/>
    <a:srgbClr val="896545"/>
    <a:srgbClr val="39482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413" autoAdjust="0"/>
  </p:normalViewPr>
  <p:slideViewPr>
    <p:cSldViewPr snapToGrid="0">
      <p:cViewPr varScale="1">
        <p:scale>
          <a:sx n="72" d="100"/>
          <a:sy n="72" d="100"/>
        </p:scale>
        <p:origin x="1392" y="62"/>
      </p:cViewPr>
      <p:guideLst>
        <p:guide orient="horz" pos="2451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41442" cy="34560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6" y="1"/>
            <a:ext cx="4341442" cy="34560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79788" y="860425"/>
            <a:ext cx="32591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542562"/>
            <a:ext cx="4341442" cy="34560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6" y="6542562"/>
            <a:ext cx="4341442" cy="34560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700"/>
          <p:cNvGrpSpPr/>
          <p:nvPr userDrawn="1"/>
        </p:nvGrpSpPr>
        <p:grpSpPr>
          <a:xfrm>
            <a:off x="216000" y="216000"/>
            <a:ext cx="10476000" cy="7344000"/>
            <a:chOff x="3074988" y="3297238"/>
            <a:chExt cx="4700588" cy="3336924"/>
          </a:xfrm>
        </p:grpSpPr>
        <p:sp>
          <p:nvSpPr>
            <p:cNvPr id="12" name="Freeform 299"/>
            <p:cNvSpPr>
              <a:spLocks/>
            </p:cNvSpPr>
            <p:nvPr/>
          </p:nvSpPr>
          <p:spPr bwMode="auto">
            <a:xfrm>
              <a:off x="3081338" y="642778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300"/>
            <p:cNvSpPr>
              <a:spLocks/>
            </p:cNvSpPr>
            <p:nvPr/>
          </p:nvSpPr>
          <p:spPr bwMode="auto">
            <a:xfrm>
              <a:off x="3081338" y="630713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301"/>
            <p:cNvSpPr>
              <a:spLocks/>
            </p:cNvSpPr>
            <p:nvPr/>
          </p:nvSpPr>
          <p:spPr bwMode="auto">
            <a:xfrm>
              <a:off x="3081338" y="61864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302"/>
            <p:cNvSpPr>
              <a:spLocks/>
            </p:cNvSpPr>
            <p:nvPr/>
          </p:nvSpPr>
          <p:spPr bwMode="auto">
            <a:xfrm>
              <a:off x="3081338" y="606425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3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3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303"/>
            <p:cNvSpPr>
              <a:spLocks/>
            </p:cNvSpPr>
            <p:nvPr/>
          </p:nvSpPr>
          <p:spPr bwMode="auto">
            <a:xfrm>
              <a:off x="3081338" y="59451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304"/>
            <p:cNvSpPr>
              <a:spLocks/>
            </p:cNvSpPr>
            <p:nvPr/>
          </p:nvSpPr>
          <p:spPr bwMode="auto">
            <a:xfrm>
              <a:off x="3081338" y="58229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305"/>
            <p:cNvSpPr>
              <a:spLocks/>
            </p:cNvSpPr>
            <p:nvPr/>
          </p:nvSpPr>
          <p:spPr bwMode="auto">
            <a:xfrm>
              <a:off x="3081338" y="57023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306"/>
            <p:cNvSpPr>
              <a:spLocks/>
            </p:cNvSpPr>
            <p:nvPr/>
          </p:nvSpPr>
          <p:spPr bwMode="auto">
            <a:xfrm>
              <a:off x="3081338" y="55816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307"/>
            <p:cNvSpPr>
              <a:spLocks/>
            </p:cNvSpPr>
            <p:nvPr/>
          </p:nvSpPr>
          <p:spPr bwMode="auto">
            <a:xfrm>
              <a:off x="3081338" y="545941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2"/>
                </a:cxn>
                <a:cxn ang="0">
                  <a:pos x="39" y="129"/>
                </a:cxn>
                <a:cxn ang="0">
                  <a:pos x="39" y="129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9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2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308"/>
            <p:cNvSpPr>
              <a:spLocks/>
            </p:cNvSpPr>
            <p:nvPr/>
          </p:nvSpPr>
          <p:spPr bwMode="auto">
            <a:xfrm>
              <a:off x="3081338" y="533876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309"/>
            <p:cNvSpPr>
              <a:spLocks/>
            </p:cNvSpPr>
            <p:nvPr/>
          </p:nvSpPr>
          <p:spPr bwMode="auto">
            <a:xfrm>
              <a:off x="3081338" y="521811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310"/>
            <p:cNvSpPr>
              <a:spLocks/>
            </p:cNvSpPr>
            <p:nvPr/>
          </p:nvSpPr>
          <p:spPr bwMode="auto">
            <a:xfrm>
              <a:off x="3081338" y="50974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9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311"/>
            <p:cNvSpPr>
              <a:spLocks/>
            </p:cNvSpPr>
            <p:nvPr/>
          </p:nvSpPr>
          <p:spPr bwMode="auto">
            <a:xfrm>
              <a:off x="3081338" y="4975225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312"/>
            <p:cNvSpPr>
              <a:spLocks/>
            </p:cNvSpPr>
            <p:nvPr/>
          </p:nvSpPr>
          <p:spPr bwMode="auto">
            <a:xfrm>
              <a:off x="3081338" y="48561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313"/>
            <p:cNvSpPr>
              <a:spLocks/>
            </p:cNvSpPr>
            <p:nvPr/>
          </p:nvSpPr>
          <p:spPr bwMode="auto">
            <a:xfrm>
              <a:off x="3081338" y="47339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314"/>
            <p:cNvSpPr>
              <a:spLocks/>
            </p:cNvSpPr>
            <p:nvPr/>
          </p:nvSpPr>
          <p:spPr bwMode="auto">
            <a:xfrm>
              <a:off x="3081338" y="46116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315"/>
            <p:cNvSpPr>
              <a:spLocks/>
            </p:cNvSpPr>
            <p:nvPr/>
          </p:nvSpPr>
          <p:spPr bwMode="auto">
            <a:xfrm>
              <a:off x="3081338" y="44926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19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19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316"/>
            <p:cNvSpPr>
              <a:spLocks/>
            </p:cNvSpPr>
            <p:nvPr/>
          </p:nvSpPr>
          <p:spPr bwMode="auto">
            <a:xfrm>
              <a:off x="3081338" y="43703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17"/>
            <p:cNvSpPr>
              <a:spLocks/>
            </p:cNvSpPr>
            <p:nvPr/>
          </p:nvSpPr>
          <p:spPr bwMode="auto">
            <a:xfrm>
              <a:off x="3081338" y="424973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18"/>
            <p:cNvSpPr>
              <a:spLocks/>
            </p:cNvSpPr>
            <p:nvPr/>
          </p:nvSpPr>
          <p:spPr bwMode="auto">
            <a:xfrm>
              <a:off x="3081338" y="41290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19"/>
            <p:cNvSpPr>
              <a:spLocks/>
            </p:cNvSpPr>
            <p:nvPr/>
          </p:nvSpPr>
          <p:spPr bwMode="auto">
            <a:xfrm>
              <a:off x="3081338" y="4006850"/>
              <a:ext cx="58738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2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9" y="128"/>
                </a:cxn>
                <a:cxn ang="0">
                  <a:pos x="39" y="128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6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8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2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9" y="128"/>
                  </a:lnTo>
                  <a:lnTo>
                    <a:pt x="39" y="128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6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20"/>
            <p:cNvSpPr>
              <a:spLocks/>
            </p:cNvSpPr>
            <p:nvPr/>
          </p:nvSpPr>
          <p:spPr bwMode="auto">
            <a:xfrm>
              <a:off x="3081338" y="38877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081338" y="37655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22"/>
            <p:cNvSpPr>
              <a:spLocks/>
            </p:cNvSpPr>
            <p:nvPr/>
          </p:nvSpPr>
          <p:spPr bwMode="auto">
            <a:xfrm>
              <a:off x="3081338" y="36449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80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23"/>
            <p:cNvSpPr>
              <a:spLocks/>
            </p:cNvSpPr>
            <p:nvPr/>
          </p:nvSpPr>
          <p:spPr bwMode="auto">
            <a:xfrm>
              <a:off x="3081338" y="35242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24"/>
            <p:cNvSpPr>
              <a:spLocks/>
            </p:cNvSpPr>
            <p:nvPr/>
          </p:nvSpPr>
          <p:spPr bwMode="auto">
            <a:xfrm>
              <a:off x="3081338" y="340360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25"/>
            <p:cNvSpPr>
              <a:spLocks/>
            </p:cNvSpPr>
            <p:nvPr/>
          </p:nvSpPr>
          <p:spPr bwMode="auto">
            <a:xfrm>
              <a:off x="318135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26"/>
            <p:cNvSpPr>
              <a:spLocks/>
            </p:cNvSpPr>
            <p:nvPr/>
          </p:nvSpPr>
          <p:spPr bwMode="auto">
            <a:xfrm>
              <a:off x="33004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27"/>
            <p:cNvSpPr>
              <a:spLocks/>
            </p:cNvSpPr>
            <p:nvPr/>
          </p:nvSpPr>
          <p:spPr bwMode="auto">
            <a:xfrm>
              <a:off x="34194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28"/>
            <p:cNvSpPr>
              <a:spLocks/>
            </p:cNvSpPr>
            <p:nvPr/>
          </p:nvSpPr>
          <p:spPr bwMode="auto">
            <a:xfrm>
              <a:off x="353695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329"/>
            <p:cNvSpPr>
              <a:spLocks/>
            </p:cNvSpPr>
            <p:nvPr/>
          </p:nvSpPr>
          <p:spPr bwMode="auto">
            <a:xfrm>
              <a:off x="365601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330"/>
            <p:cNvSpPr>
              <a:spLocks/>
            </p:cNvSpPr>
            <p:nvPr/>
          </p:nvSpPr>
          <p:spPr bwMode="auto">
            <a:xfrm>
              <a:off x="3775076" y="3303588"/>
              <a:ext cx="98425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31"/>
            <p:cNvSpPr>
              <a:spLocks/>
            </p:cNvSpPr>
            <p:nvPr/>
          </p:nvSpPr>
          <p:spPr bwMode="auto">
            <a:xfrm>
              <a:off x="389255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32"/>
            <p:cNvSpPr>
              <a:spLocks/>
            </p:cNvSpPr>
            <p:nvPr/>
          </p:nvSpPr>
          <p:spPr bwMode="auto">
            <a:xfrm>
              <a:off x="40116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33"/>
            <p:cNvSpPr>
              <a:spLocks/>
            </p:cNvSpPr>
            <p:nvPr/>
          </p:nvSpPr>
          <p:spPr bwMode="auto">
            <a:xfrm>
              <a:off x="41306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34"/>
            <p:cNvSpPr>
              <a:spLocks/>
            </p:cNvSpPr>
            <p:nvPr/>
          </p:nvSpPr>
          <p:spPr bwMode="auto">
            <a:xfrm>
              <a:off x="42497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35"/>
            <p:cNvSpPr>
              <a:spLocks/>
            </p:cNvSpPr>
            <p:nvPr/>
          </p:nvSpPr>
          <p:spPr bwMode="auto">
            <a:xfrm>
              <a:off x="436721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36"/>
            <p:cNvSpPr>
              <a:spLocks/>
            </p:cNvSpPr>
            <p:nvPr/>
          </p:nvSpPr>
          <p:spPr bwMode="auto">
            <a:xfrm>
              <a:off x="448627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37"/>
            <p:cNvSpPr>
              <a:spLocks/>
            </p:cNvSpPr>
            <p:nvPr/>
          </p:nvSpPr>
          <p:spPr bwMode="auto">
            <a:xfrm>
              <a:off x="460533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38"/>
            <p:cNvSpPr>
              <a:spLocks/>
            </p:cNvSpPr>
            <p:nvPr/>
          </p:nvSpPr>
          <p:spPr bwMode="auto">
            <a:xfrm>
              <a:off x="47244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339"/>
            <p:cNvSpPr>
              <a:spLocks/>
            </p:cNvSpPr>
            <p:nvPr/>
          </p:nvSpPr>
          <p:spPr bwMode="auto">
            <a:xfrm>
              <a:off x="48418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340"/>
            <p:cNvSpPr>
              <a:spLocks/>
            </p:cNvSpPr>
            <p:nvPr/>
          </p:nvSpPr>
          <p:spPr bwMode="auto">
            <a:xfrm>
              <a:off x="49609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5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5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341"/>
            <p:cNvSpPr>
              <a:spLocks/>
            </p:cNvSpPr>
            <p:nvPr/>
          </p:nvSpPr>
          <p:spPr bwMode="auto">
            <a:xfrm>
              <a:off x="508000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342"/>
            <p:cNvSpPr>
              <a:spLocks/>
            </p:cNvSpPr>
            <p:nvPr/>
          </p:nvSpPr>
          <p:spPr bwMode="auto">
            <a:xfrm>
              <a:off x="519747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343"/>
            <p:cNvSpPr>
              <a:spLocks/>
            </p:cNvSpPr>
            <p:nvPr/>
          </p:nvSpPr>
          <p:spPr bwMode="auto">
            <a:xfrm>
              <a:off x="53165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344"/>
            <p:cNvSpPr>
              <a:spLocks/>
            </p:cNvSpPr>
            <p:nvPr/>
          </p:nvSpPr>
          <p:spPr bwMode="auto">
            <a:xfrm>
              <a:off x="54356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345"/>
            <p:cNvSpPr>
              <a:spLocks/>
            </p:cNvSpPr>
            <p:nvPr/>
          </p:nvSpPr>
          <p:spPr bwMode="auto">
            <a:xfrm>
              <a:off x="555466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346"/>
            <p:cNvSpPr>
              <a:spLocks/>
            </p:cNvSpPr>
            <p:nvPr/>
          </p:nvSpPr>
          <p:spPr bwMode="auto">
            <a:xfrm>
              <a:off x="5673726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89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89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347"/>
            <p:cNvSpPr>
              <a:spLocks/>
            </p:cNvSpPr>
            <p:nvPr/>
          </p:nvSpPr>
          <p:spPr bwMode="auto">
            <a:xfrm>
              <a:off x="5791201" y="3303588"/>
              <a:ext cx="98425" cy="57150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7"/>
                </a:cxn>
                <a:cxn ang="0">
                  <a:pos x="110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2" y="72"/>
                </a:cxn>
                <a:cxn ang="0">
                  <a:pos x="46" y="72"/>
                </a:cxn>
                <a:cxn ang="0">
                  <a:pos x="36" y="67"/>
                </a:cxn>
                <a:cxn ang="0">
                  <a:pos x="29" y="60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3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0"/>
                </a:cxn>
                <a:cxn ang="0">
                  <a:pos x="66" y="2"/>
                </a:cxn>
                <a:cxn ang="0">
                  <a:pos x="66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7" y="31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2">
                  <a:moveTo>
                    <a:pt x="126" y="35"/>
                  </a:moveTo>
                  <a:lnTo>
                    <a:pt x="126" y="35"/>
                  </a:lnTo>
                  <a:lnTo>
                    <a:pt x="117" y="37"/>
                  </a:lnTo>
                  <a:lnTo>
                    <a:pt x="110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2" y="72"/>
                  </a:lnTo>
                  <a:lnTo>
                    <a:pt x="46" y="72"/>
                  </a:lnTo>
                  <a:lnTo>
                    <a:pt x="36" y="67"/>
                  </a:lnTo>
                  <a:lnTo>
                    <a:pt x="29" y="60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8" y="35"/>
                  </a:lnTo>
                  <a:lnTo>
                    <a:pt x="13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7" y="31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348"/>
            <p:cNvSpPr>
              <a:spLocks/>
            </p:cNvSpPr>
            <p:nvPr/>
          </p:nvSpPr>
          <p:spPr bwMode="auto">
            <a:xfrm>
              <a:off x="591026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349"/>
            <p:cNvSpPr>
              <a:spLocks/>
            </p:cNvSpPr>
            <p:nvPr/>
          </p:nvSpPr>
          <p:spPr bwMode="auto">
            <a:xfrm>
              <a:off x="60277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350"/>
            <p:cNvSpPr>
              <a:spLocks/>
            </p:cNvSpPr>
            <p:nvPr/>
          </p:nvSpPr>
          <p:spPr bwMode="auto">
            <a:xfrm>
              <a:off x="61468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351"/>
            <p:cNvSpPr>
              <a:spLocks/>
            </p:cNvSpPr>
            <p:nvPr/>
          </p:nvSpPr>
          <p:spPr bwMode="auto">
            <a:xfrm>
              <a:off x="62658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352"/>
            <p:cNvSpPr>
              <a:spLocks/>
            </p:cNvSpPr>
            <p:nvPr/>
          </p:nvSpPr>
          <p:spPr bwMode="auto">
            <a:xfrm>
              <a:off x="638492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353"/>
            <p:cNvSpPr>
              <a:spLocks/>
            </p:cNvSpPr>
            <p:nvPr/>
          </p:nvSpPr>
          <p:spPr bwMode="auto">
            <a:xfrm>
              <a:off x="6503988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354"/>
            <p:cNvSpPr>
              <a:spLocks/>
            </p:cNvSpPr>
            <p:nvPr/>
          </p:nvSpPr>
          <p:spPr bwMode="auto">
            <a:xfrm>
              <a:off x="6623051" y="3303588"/>
              <a:ext cx="96838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5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355"/>
            <p:cNvSpPr>
              <a:spLocks/>
            </p:cNvSpPr>
            <p:nvPr/>
          </p:nvSpPr>
          <p:spPr bwMode="auto">
            <a:xfrm>
              <a:off x="674052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356"/>
            <p:cNvSpPr>
              <a:spLocks/>
            </p:cNvSpPr>
            <p:nvPr/>
          </p:nvSpPr>
          <p:spPr bwMode="auto">
            <a:xfrm>
              <a:off x="68580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357"/>
            <p:cNvSpPr>
              <a:spLocks/>
            </p:cNvSpPr>
            <p:nvPr/>
          </p:nvSpPr>
          <p:spPr bwMode="auto">
            <a:xfrm>
              <a:off x="69770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358"/>
            <p:cNvSpPr>
              <a:spLocks/>
            </p:cNvSpPr>
            <p:nvPr/>
          </p:nvSpPr>
          <p:spPr bwMode="auto">
            <a:xfrm>
              <a:off x="709612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359"/>
            <p:cNvSpPr>
              <a:spLocks/>
            </p:cNvSpPr>
            <p:nvPr/>
          </p:nvSpPr>
          <p:spPr bwMode="auto">
            <a:xfrm>
              <a:off x="721518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360"/>
            <p:cNvSpPr>
              <a:spLocks/>
            </p:cNvSpPr>
            <p:nvPr/>
          </p:nvSpPr>
          <p:spPr bwMode="auto">
            <a:xfrm>
              <a:off x="7334251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361"/>
            <p:cNvSpPr>
              <a:spLocks/>
            </p:cNvSpPr>
            <p:nvPr/>
          </p:nvSpPr>
          <p:spPr bwMode="auto">
            <a:xfrm>
              <a:off x="7453313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362"/>
            <p:cNvSpPr>
              <a:spLocks/>
            </p:cNvSpPr>
            <p:nvPr/>
          </p:nvSpPr>
          <p:spPr bwMode="auto">
            <a:xfrm>
              <a:off x="757078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363"/>
            <p:cNvSpPr>
              <a:spLocks/>
            </p:cNvSpPr>
            <p:nvPr/>
          </p:nvSpPr>
          <p:spPr bwMode="auto">
            <a:xfrm>
              <a:off x="7710488" y="340360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364"/>
            <p:cNvSpPr>
              <a:spLocks/>
            </p:cNvSpPr>
            <p:nvPr/>
          </p:nvSpPr>
          <p:spPr bwMode="auto">
            <a:xfrm>
              <a:off x="7710488" y="35242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365"/>
            <p:cNvSpPr>
              <a:spLocks/>
            </p:cNvSpPr>
            <p:nvPr/>
          </p:nvSpPr>
          <p:spPr bwMode="auto">
            <a:xfrm>
              <a:off x="7710488" y="36449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366"/>
            <p:cNvSpPr>
              <a:spLocks/>
            </p:cNvSpPr>
            <p:nvPr/>
          </p:nvSpPr>
          <p:spPr bwMode="auto">
            <a:xfrm>
              <a:off x="7710488" y="37655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367"/>
            <p:cNvSpPr>
              <a:spLocks/>
            </p:cNvSpPr>
            <p:nvPr/>
          </p:nvSpPr>
          <p:spPr bwMode="auto">
            <a:xfrm>
              <a:off x="7710488" y="3887788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368"/>
            <p:cNvSpPr>
              <a:spLocks/>
            </p:cNvSpPr>
            <p:nvPr/>
          </p:nvSpPr>
          <p:spPr bwMode="auto">
            <a:xfrm>
              <a:off x="7710488" y="4006850"/>
              <a:ext cx="58738" cy="103187"/>
            </a:xfrm>
            <a:custGeom>
              <a:avLst/>
              <a:gdLst/>
              <a:ahLst/>
              <a:cxnLst>
                <a:cxn ang="0">
                  <a:pos x="39" y="128"/>
                </a:cxn>
                <a:cxn ang="0">
                  <a:pos x="39" y="128"/>
                </a:cxn>
                <a:cxn ang="0">
                  <a:pos x="37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7"/>
                </a:cxn>
                <a:cxn ang="0">
                  <a:pos x="39" y="128"/>
                </a:cxn>
                <a:cxn ang="0">
                  <a:pos x="39" y="128"/>
                </a:cxn>
              </a:cxnLst>
              <a:rect l="0" t="0" r="r" b="b"/>
              <a:pathLst>
                <a:path w="74" h="128">
                  <a:moveTo>
                    <a:pt x="39" y="128"/>
                  </a:moveTo>
                  <a:lnTo>
                    <a:pt x="39" y="128"/>
                  </a:lnTo>
                  <a:lnTo>
                    <a:pt x="37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7"/>
                  </a:lnTo>
                  <a:lnTo>
                    <a:pt x="39" y="128"/>
                  </a:lnTo>
                  <a:lnTo>
                    <a:pt x="39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369"/>
            <p:cNvSpPr>
              <a:spLocks/>
            </p:cNvSpPr>
            <p:nvPr/>
          </p:nvSpPr>
          <p:spPr bwMode="auto">
            <a:xfrm>
              <a:off x="7710488" y="4129088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370"/>
            <p:cNvSpPr>
              <a:spLocks/>
            </p:cNvSpPr>
            <p:nvPr/>
          </p:nvSpPr>
          <p:spPr bwMode="auto">
            <a:xfrm>
              <a:off x="7710488" y="424973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371"/>
            <p:cNvSpPr>
              <a:spLocks/>
            </p:cNvSpPr>
            <p:nvPr/>
          </p:nvSpPr>
          <p:spPr bwMode="auto">
            <a:xfrm>
              <a:off x="7710488" y="43703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372"/>
            <p:cNvSpPr>
              <a:spLocks/>
            </p:cNvSpPr>
            <p:nvPr/>
          </p:nvSpPr>
          <p:spPr bwMode="auto">
            <a:xfrm>
              <a:off x="7710488" y="4492625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373"/>
            <p:cNvSpPr>
              <a:spLocks/>
            </p:cNvSpPr>
            <p:nvPr/>
          </p:nvSpPr>
          <p:spPr bwMode="auto">
            <a:xfrm>
              <a:off x="7710488" y="46116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374"/>
            <p:cNvSpPr>
              <a:spLocks/>
            </p:cNvSpPr>
            <p:nvPr/>
          </p:nvSpPr>
          <p:spPr bwMode="auto">
            <a:xfrm>
              <a:off x="7710488" y="4733925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375"/>
            <p:cNvSpPr>
              <a:spLocks/>
            </p:cNvSpPr>
            <p:nvPr/>
          </p:nvSpPr>
          <p:spPr bwMode="auto">
            <a:xfrm>
              <a:off x="7710488" y="48561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2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2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376"/>
            <p:cNvSpPr>
              <a:spLocks/>
            </p:cNvSpPr>
            <p:nvPr/>
          </p:nvSpPr>
          <p:spPr bwMode="auto">
            <a:xfrm>
              <a:off x="7710488" y="4975225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377"/>
            <p:cNvSpPr>
              <a:spLocks/>
            </p:cNvSpPr>
            <p:nvPr/>
          </p:nvSpPr>
          <p:spPr bwMode="auto">
            <a:xfrm>
              <a:off x="7710488" y="50974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78"/>
            <p:cNvSpPr>
              <a:spLocks/>
            </p:cNvSpPr>
            <p:nvPr/>
          </p:nvSpPr>
          <p:spPr bwMode="auto">
            <a:xfrm>
              <a:off x="7710488" y="521811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79"/>
            <p:cNvSpPr>
              <a:spLocks/>
            </p:cNvSpPr>
            <p:nvPr/>
          </p:nvSpPr>
          <p:spPr bwMode="auto">
            <a:xfrm>
              <a:off x="7710488" y="5338763"/>
              <a:ext cx="58738" cy="101600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80"/>
            <p:cNvSpPr>
              <a:spLocks/>
            </p:cNvSpPr>
            <p:nvPr/>
          </p:nvSpPr>
          <p:spPr bwMode="auto">
            <a:xfrm>
              <a:off x="7710488" y="5459413"/>
              <a:ext cx="58738" cy="101600"/>
            </a:xfrm>
            <a:custGeom>
              <a:avLst/>
              <a:gdLst/>
              <a:ahLst/>
              <a:cxnLst>
                <a:cxn ang="0">
                  <a:pos x="39" y="129"/>
                </a:cxn>
                <a:cxn ang="0">
                  <a:pos x="39" y="129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9"/>
                </a:cxn>
                <a:cxn ang="0">
                  <a:pos x="39" y="129"/>
                </a:cxn>
              </a:cxnLst>
              <a:rect l="0" t="0" r="r" b="b"/>
              <a:pathLst>
                <a:path w="74" h="129">
                  <a:moveTo>
                    <a:pt x="39" y="129"/>
                  </a:moveTo>
                  <a:lnTo>
                    <a:pt x="39" y="129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9"/>
                  </a:lnTo>
                  <a:lnTo>
                    <a:pt x="39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381"/>
            <p:cNvSpPr>
              <a:spLocks/>
            </p:cNvSpPr>
            <p:nvPr/>
          </p:nvSpPr>
          <p:spPr bwMode="auto">
            <a:xfrm>
              <a:off x="7710488" y="55816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382"/>
            <p:cNvSpPr>
              <a:spLocks/>
            </p:cNvSpPr>
            <p:nvPr/>
          </p:nvSpPr>
          <p:spPr bwMode="auto">
            <a:xfrm>
              <a:off x="7710488" y="57023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383"/>
            <p:cNvSpPr>
              <a:spLocks/>
            </p:cNvSpPr>
            <p:nvPr/>
          </p:nvSpPr>
          <p:spPr bwMode="auto">
            <a:xfrm>
              <a:off x="7710488" y="58229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384"/>
            <p:cNvSpPr>
              <a:spLocks/>
            </p:cNvSpPr>
            <p:nvPr/>
          </p:nvSpPr>
          <p:spPr bwMode="auto">
            <a:xfrm>
              <a:off x="7710488" y="5945187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385"/>
            <p:cNvSpPr>
              <a:spLocks/>
            </p:cNvSpPr>
            <p:nvPr/>
          </p:nvSpPr>
          <p:spPr bwMode="auto">
            <a:xfrm>
              <a:off x="7710488" y="606425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8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5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8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8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5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386"/>
            <p:cNvSpPr>
              <a:spLocks/>
            </p:cNvSpPr>
            <p:nvPr/>
          </p:nvSpPr>
          <p:spPr bwMode="auto">
            <a:xfrm>
              <a:off x="7710488" y="6186487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387"/>
            <p:cNvSpPr>
              <a:spLocks/>
            </p:cNvSpPr>
            <p:nvPr/>
          </p:nvSpPr>
          <p:spPr bwMode="auto">
            <a:xfrm>
              <a:off x="7710488" y="630713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388"/>
            <p:cNvSpPr>
              <a:spLocks/>
            </p:cNvSpPr>
            <p:nvPr/>
          </p:nvSpPr>
          <p:spPr bwMode="auto">
            <a:xfrm>
              <a:off x="7710488" y="642778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389"/>
            <p:cNvSpPr>
              <a:spLocks/>
            </p:cNvSpPr>
            <p:nvPr/>
          </p:nvSpPr>
          <p:spPr bwMode="auto">
            <a:xfrm>
              <a:off x="75707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390"/>
            <p:cNvSpPr>
              <a:spLocks/>
            </p:cNvSpPr>
            <p:nvPr/>
          </p:nvSpPr>
          <p:spPr bwMode="auto">
            <a:xfrm>
              <a:off x="7453313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391"/>
            <p:cNvSpPr>
              <a:spLocks/>
            </p:cNvSpPr>
            <p:nvPr/>
          </p:nvSpPr>
          <p:spPr bwMode="auto">
            <a:xfrm>
              <a:off x="73342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392"/>
            <p:cNvSpPr>
              <a:spLocks/>
            </p:cNvSpPr>
            <p:nvPr/>
          </p:nvSpPr>
          <p:spPr bwMode="auto">
            <a:xfrm>
              <a:off x="72151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393"/>
            <p:cNvSpPr>
              <a:spLocks/>
            </p:cNvSpPr>
            <p:nvPr/>
          </p:nvSpPr>
          <p:spPr bwMode="auto">
            <a:xfrm>
              <a:off x="709612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394"/>
            <p:cNvSpPr>
              <a:spLocks/>
            </p:cNvSpPr>
            <p:nvPr/>
          </p:nvSpPr>
          <p:spPr bwMode="auto">
            <a:xfrm>
              <a:off x="69770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7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7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395"/>
            <p:cNvSpPr>
              <a:spLocks/>
            </p:cNvSpPr>
            <p:nvPr/>
          </p:nvSpPr>
          <p:spPr bwMode="auto">
            <a:xfrm>
              <a:off x="68580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396"/>
            <p:cNvSpPr>
              <a:spLocks/>
            </p:cNvSpPr>
            <p:nvPr/>
          </p:nvSpPr>
          <p:spPr bwMode="auto">
            <a:xfrm>
              <a:off x="67405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397"/>
            <p:cNvSpPr>
              <a:spLocks/>
            </p:cNvSpPr>
            <p:nvPr/>
          </p:nvSpPr>
          <p:spPr bwMode="auto">
            <a:xfrm>
              <a:off x="66230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398"/>
            <p:cNvSpPr>
              <a:spLocks/>
            </p:cNvSpPr>
            <p:nvPr/>
          </p:nvSpPr>
          <p:spPr bwMode="auto">
            <a:xfrm>
              <a:off x="6503988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399"/>
            <p:cNvSpPr>
              <a:spLocks/>
            </p:cNvSpPr>
            <p:nvPr/>
          </p:nvSpPr>
          <p:spPr bwMode="auto">
            <a:xfrm>
              <a:off x="63849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62658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401"/>
            <p:cNvSpPr>
              <a:spLocks/>
            </p:cNvSpPr>
            <p:nvPr/>
          </p:nvSpPr>
          <p:spPr bwMode="auto">
            <a:xfrm>
              <a:off x="61468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402"/>
            <p:cNvSpPr>
              <a:spLocks/>
            </p:cNvSpPr>
            <p:nvPr/>
          </p:nvSpPr>
          <p:spPr bwMode="auto">
            <a:xfrm>
              <a:off x="60277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403"/>
            <p:cNvSpPr>
              <a:spLocks/>
            </p:cNvSpPr>
            <p:nvPr/>
          </p:nvSpPr>
          <p:spPr bwMode="auto">
            <a:xfrm>
              <a:off x="59102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404"/>
            <p:cNvSpPr>
              <a:spLocks/>
            </p:cNvSpPr>
            <p:nvPr/>
          </p:nvSpPr>
          <p:spPr bwMode="auto">
            <a:xfrm>
              <a:off x="57912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9" y="3"/>
                </a:cxn>
                <a:cxn ang="0">
                  <a:pos x="59" y="3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3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2" y="63"/>
                </a:cxn>
                <a:cxn ang="0">
                  <a:pos x="36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6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2" y="63"/>
                  </a:lnTo>
                  <a:lnTo>
                    <a:pt x="36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405"/>
            <p:cNvSpPr>
              <a:spLocks/>
            </p:cNvSpPr>
            <p:nvPr/>
          </p:nvSpPr>
          <p:spPr bwMode="auto">
            <a:xfrm>
              <a:off x="5673726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89" y="65"/>
                </a:cxn>
                <a:cxn ang="0">
                  <a:pos x="81" y="70"/>
                </a:cxn>
                <a:cxn ang="0">
                  <a:pos x="75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89" y="65"/>
                  </a:lnTo>
                  <a:lnTo>
                    <a:pt x="81" y="70"/>
                  </a:lnTo>
                  <a:lnTo>
                    <a:pt x="75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406"/>
            <p:cNvSpPr>
              <a:spLocks/>
            </p:cNvSpPr>
            <p:nvPr/>
          </p:nvSpPr>
          <p:spPr bwMode="auto">
            <a:xfrm>
              <a:off x="55546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407"/>
            <p:cNvSpPr>
              <a:spLocks/>
            </p:cNvSpPr>
            <p:nvPr/>
          </p:nvSpPr>
          <p:spPr bwMode="auto">
            <a:xfrm>
              <a:off x="54356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408"/>
            <p:cNvSpPr>
              <a:spLocks/>
            </p:cNvSpPr>
            <p:nvPr/>
          </p:nvSpPr>
          <p:spPr bwMode="auto">
            <a:xfrm>
              <a:off x="53165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409"/>
            <p:cNvSpPr>
              <a:spLocks/>
            </p:cNvSpPr>
            <p:nvPr/>
          </p:nvSpPr>
          <p:spPr bwMode="auto">
            <a:xfrm>
              <a:off x="519747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410"/>
            <p:cNvSpPr>
              <a:spLocks/>
            </p:cNvSpPr>
            <p:nvPr/>
          </p:nvSpPr>
          <p:spPr bwMode="auto">
            <a:xfrm>
              <a:off x="50800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411"/>
            <p:cNvSpPr>
              <a:spLocks/>
            </p:cNvSpPr>
            <p:nvPr/>
          </p:nvSpPr>
          <p:spPr bwMode="auto">
            <a:xfrm>
              <a:off x="49609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412"/>
            <p:cNvSpPr>
              <a:spLocks/>
            </p:cNvSpPr>
            <p:nvPr/>
          </p:nvSpPr>
          <p:spPr bwMode="auto">
            <a:xfrm>
              <a:off x="48418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4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1" y="70"/>
                </a:cxn>
                <a:cxn ang="0">
                  <a:pos x="61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4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413"/>
            <p:cNvSpPr>
              <a:spLocks/>
            </p:cNvSpPr>
            <p:nvPr/>
          </p:nvSpPr>
          <p:spPr bwMode="auto">
            <a:xfrm>
              <a:off x="47244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414"/>
            <p:cNvSpPr>
              <a:spLocks/>
            </p:cNvSpPr>
            <p:nvPr/>
          </p:nvSpPr>
          <p:spPr bwMode="auto">
            <a:xfrm>
              <a:off x="46053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415"/>
            <p:cNvSpPr>
              <a:spLocks/>
            </p:cNvSpPr>
            <p:nvPr/>
          </p:nvSpPr>
          <p:spPr bwMode="auto">
            <a:xfrm>
              <a:off x="44862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416"/>
            <p:cNvSpPr>
              <a:spLocks/>
            </p:cNvSpPr>
            <p:nvPr/>
          </p:nvSpPr>
          <p:spPr bwMode="auto">
            <a:xfrm>
              <a:off x="436721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417"/>
            <p:cNvSpPr>
              <a:spLocks/>
            </p:cNvSpPr>
            <p:nvPr/>
          </p:nvSpPr>
          <p:spPr bwMode="auto">
            <a:xfrm>
              <a:off x="42497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418"/>
            <p:cNvSpPr>
              <a:spLocks/>
            </p:cNvSpPr>
            <p:nvPr/>
          </p:nvSpPr>
          <p:spPr bwMode="auto">
            <a:xfrm>
              <a:off x="41306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419"/>
            <p:cNvSpPr>
              <a:spLocks/>
            </p:cNvSpPr>
            <p:nvPr/>
          </p:nvSpPr>
          <p:spPr bwMode="auto">
            <a:xfrm>
              <a:off x="40116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20"/>
            <p:cNvSpPr>
              <a:spLocks/>
            </p:cNvSpPr>
            <p:nvPr/>
          </p:nvSpPr>
          <p:spPr bwMode="auto">
            <a:xfrm>
              <a:off x="389255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2" y="70"/>
                </a:cxn>
                <a:cxn ang="0">
                  <a:pos x="62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21"/>
            <p:cNvSpPr>
              <a:spLocks/>
            </p:cNvSpPr>
            <p:nvPr/>
          </p:nvSpPr>
          <p:spPr bwMode="auto">
            <a:xfrm>
              <a:off x="37750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22"/>
            <p:cNvSpPr>
              <a:spLocks/>
            </p:cNvSpPr>
            <p:nvPr/>
          </p:nvSpPr>
          <p:spPr bwMode="auto">
            <a:xfrm>
              <a:off x="36560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23"/>
            <p:cNvSpPr>
              <a:spLocks/>
            </p:cNvSpPr>
            <p:nvPr/>
          </p:nvSpPr>
          <p:spPr bwMode="auto">
            <a:xfrm>
              <a:off x="35369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24"/>
            <p:cNvSpPr>
              <a:spLocks/>
            </p:cNvSpPr>
            <p:nvPr/>
          </p:nvSpPr>
          <p:spPr bwMode="auto">
            <a:xfrm>
              <a:off x="34194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25"/>
            <p:cNvSpPr>
              <a:spLocks/>
            </p:cNvSpPr>
            <p:nvPr/>
          </p:nvSpPr>
          <p:spPr bwMode="auto">
            <a:xfrm>
              <a:off x="33004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426"/>
            <p:cNvSpPr>
              <a:spLocks/>
            </p:cNvSpPr>
            <p:nvPr/>
          </p:nvSpPr>
          <p:spPr bwMode="auto">
            <a:xfrm>
              <a:off x="31813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427"/>
            <p:cNvSpPr>
              <a:spLocks/>
            </p:cNvSpPr>
            <p:nvPr/>
          </p:nvSpPr>
          <p:spPr bwMode="auto">
            <a:xfrm>
              <a:off x="3074988" y="3298825"/>
              <a:ext cx="73025" cy="68262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5"/>
                </a:cxn>
                <a:cxn ang="0">
                  <a:pos x="18" y="7"/>
                </a:cxn>
                <a:cxn ang="0">
                  <a:pos x="26" y="9"/>
                </a:cxn>
                <a:cxn ang="0">
                  <a:pos x="37" y="10"/>
                </a:cxn>
                <a:cxn ang="0">
                  <a:pos x="46" y="12"/>
                </a:cxn>
                <a:cxn ang="0">
                  <a:pos x="58" y="14"/>
                </a:cxn>
                <a:cxn ang="0">
                  <a:pos x="62" y="16"/>
                </a:cxn>
                <a:cxn ang="0">
                  <a:pos x="65" y="16"/>
                </a:cxn>
                <a:cxn ang="0">
                  <a:pos x="69" y="17"/>
                </a:cxn>
                <a:cxn ang="0">
                  <a:pos x="72" y="19"/>
                </a:cxn>
                <a:cxn ang="0">
                  <a:pos x="76" y="21"/>
                </a:cxn>
                <a:cxn ang="0">
                  <a:pos x="79" y="24"/>
                </a:cxn>
                <a:cxn ang="0">
                  <a:pos x="81" y="28"/>
                </a:cxn>
                <a:cxn ang="0">
                  <a:pos x="85" y="30"/>
                </a:cxn>
                <a:cxn ang="0">
                  <a:pos x="86" y="33"/>
                </a:cxn>
                <a:cxn ang="0">
                  <a:pos x="86" y="38"/>
                </a:cxn>
                <a:cxn ang="0">
                  <a:pos x="88" y="46"/>
                </a:cxn>
                <a:cxn ang="0">
                  <a:pos x="88" y="56"/>
                </a:cxn>
                <a:cxn ang="0">
                  <a:pos x="88" y="61"/>
                </a:cxn>
                <a:cxn ang="0">
                  <a:pos x="88" y="74"/>
                </a:cxn>
                <a:cxn ang="0">
                  <a:pos x="88" y="75"/>
                </a:cxn>
                <a:cxn ang="0">
                  <a:pos x="90" y="81"/>
                </a:cxn>
                <a:cxn ang="0">
                  <a:pos x="90" y="83"/>
                </a:cxn>
                <a:cxn ang="0">
                  <a:pos x="92" y="84"/>
                </a:cxn>
                <a:cxn ang="0">
                  <a:pos x="92" y="86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3" y="84"/>
                </a:cxn>
                <a:cxn ang="0">
                  <a:pos x="81" y="84"/>
                </a:cxn>
                <a:cxn ang="0">
                  <a:pos x="78" y="84"/>
                </a:cxn>
                <a:cxn ang="0">
                  <a:pos x="67" y="84"/>
                </a:cxn>
                <a:cxn ang="0">
                  <a:pos x="55" y="86"/>
                </a:cxn>
                <a:cxn ang="0">
                  <a:pos x="46" y="84"/>
                </a:cxn>
                <a:cxn ang="0">
                  <a:pos x="41" y="84"/>
                </a:cxn>
                <a:cxn ang="0">
                  <a:pos x="37" y="83"/>
                </a:cxn>
                <a:cxn ang="0">
                  <a:pos x="33" y="81"/>
                </a:cxn>
                <a:cxn ang="0">
                  <a:pos x="30" y="79"/>
                </a:cxn>
                <a:cxn ang="0">
                  <a:pos x="26" y="75"/>
                </a:cxn>
                <a:cxn ang="0">
                  <a:pos x="25" y="72"/>
                </a:cxn>
                <a:cxn ang="0">
                  <a:pos x="23" y="68"/>
                </a:cxn>
                <a:cxn ang="0">
                  <a:pos x="21" y="65"/>
                </a:cxn>
                <a:cxn ang="0">
                  <a:pos x="19" y="63"/>
                </a:cxn>
                <a:cxn ang="0">
                  <a:pos x="19" y="60"/>
                </a:cxn>
                <a:cxn ang="0">
                  <a:pos x="18" y="53"/>
                </a:cxn>
                <a:cxn ang="0">
                  <a:pos x="16" y="46"/>
                </a:cxn>
                <a:cxn ang="0">
                  <a:pos x="14" y="31"/>
                </a:cxn>
                <a:cxn ang="0">
                  <a:pos x="11" y="21"/>
                </a:cxn>
                <a:cxn ang="0">
                  <a:pos x="7" y="12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92" h="86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6" y="9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7" y="16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2" y="19"/>
                  </a:lnTo>
                  <a:lnTo>
                    <a:pt x="74" y="19"/>
                  </a:lnTo>
                  <a:lnTo>
                    <a:pt x="74" y="21"/>
                  </a:lnTo>
                  <a:lnTo>
                    <a:pt x="76" y="21"/>
                  </a:lnTo>
                  <a:lnTo>
                    <a:pt x="78" y="23"/>
                  </a:lnTo>
                  <a:lnTo>
                    <a:pt x="78" y="23"/>
                  </a:lnTo>
                  <a:lnTo>
                    <a:pt x="79" y="24"/>
                  </a:lnTo>
                  <a:lnTo>
                    <a:pt x="79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3" y="28"/>
                  </a:lnTo>
                  <a:lnTo>
                    <a:pt x="83" y="30"/>
                  </a:lnTo>
                  <a:lnTo>
                    <a:pt x="85" y="30"/>
                  </a:lnTo>
                  <a:lnTo>
                    <a:pt x="85" y="31"/>
                  </a:lnTo>
                  <a:lnTo>
                    <a:pt x="85" y="33"/>
                  </a:lnTo>
                  <a:lnTo>
                    <a:pt x="86" y="33"/>
                  </a:lnTo>
                  <a:lnTo>
                    <a:pt x="86" y="35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8" y="40"/>
                  </a:lnTo>
                  <a:lnTo>
                    <a:pt x="88" y="44"/>
                  </a:lnTo>
                  <a:lnTo>
                    <a:pt x="88" y="46"/>
                  </a:lnTo>
                  <a:lnTo>
                    <a:pt x="88" y="49"/>
                  </a:lnTo>
                  <a:lnTo>
                    <a:pt x="88" y="51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1"/>
                  </a:lnTo>
                  <a:lnTo>
                    <a:pt x="88" y="61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90" y="79"/>
                  </a:lnTo>
                  <a:lnTo>
                    <a:pt x="90" y="79"/>
                  </a:lnTo>
                  <a:lnTo>
                    <a:pt x="90" y="81"/>
                  </a:lnTo>
                  <a:lnTo>
                    <a:pt x="90" y="81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3" y="84"/>
                  </a:lnTo>
                  <a:lnTo>
                    <a:pt x="83" y="84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8" y="84"/>
                  </a:lnTo>
                  <a:lnTo>
                    <a:pt x="78" y="84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5" y="86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6" y="84"/>
                  </a:lnTo>
                  <a:lnTo>
                    <a:pt x="44" y="84"/>
                  </a:lnTo>
                  <a:lnTo>
                    <a:pt x="42" y="84"/>
                  </a:lnTo>
                  <a:lnTo>
                    <a:pt x="41" y="84"/>
                  </a:lnTo>
                  <a:lnTo>
                    <a:pt x="39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5" y="83"/>
                  </a:lnTo>
                  <a:lnTo>
                    <a:pt x="35" y="81"/>
                  </a:lnTo>
                  <a:lnTo>
                    <a:pt x="33" y="81"/>
                  </a:lnTo>
                  <a:lnTo>
                    <a:pt x="32" y="81"/>
                  </a:lnTo>
                  <a:lnTo>
                    <a:pt x="32" y="79"/>
                  </a:lnTo>
                  <a:lnTo>
                    <a:pt x="30" y="79"/>
                  </a:lnTo>
                  <a:lnTo>
                    <a:pt x="30" y="77"/>
                  </a:lnTo>
                  <a:lnTo>
                    <a:pt x="28" y="77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25" y="74"/>
                  </a:lnTo>
                  <a:lnTo>
                    <a:pt x="25" y="72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3" y="68"/>
                  </a:lnTo>
                  <a:lnTo>
                    <a:pt x="21" y="67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2" y="26"/>
                  </a:lnTo>
                  <a:lnTo>
                    <a:pt x="11" y="21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28"/>
            <p:cNvSpPr>
              <a:spLocks/>
            </p:cNvSpPr>
            <p:nvPr/>
          </p:nvSpPr>
          <p:spPr bwMode="auto">
            <a:xfrm>
              <a:off x="7704138" y="3297238"/>
              <a:ext cx="69850" cy="71437"/>
            </a:xfrm>
            <a:custGeom>
              <a:avLst/>
              <a:gdLst/>
              <a:ahLst/>
              <a:cxnLst>
                <a:cxn ang="0">
                  <a:pos x="86" y="4"/>
                </a:cxn>
                <a:cxn ang="0">
                  <a:pos x="83" y="9"/>
                </a:cxn>
                <a:cxn ang="0">
                  <a:pos x="81" y="16"/>
                </a:cxn>
                <a:cxn ang="0">
                  <a:pos x="78" y="25"/>
                </a:cxn>
                <a:cxn ang="0">
                  <a:pos x="76" y="35"/>
                </a:cxn>
                <a:cxn ang="0">
                  <a:pos x="74" y="44"/>
                </a:cxn>
                <a:cxn ang="0">
                  <a:pos x="72" y="56"/>
                </a:cxn>
                <a:cxn ang="0">
                  <a:pos x="72" y="60"/>
                </a:cxn>
                <a:cxn ang="0">
                  <a:pos x="72" y="63"/>
                </a:cxn>
                <a:cxn ang="0">
                  <a:pos x="71" y="67"/>
                </a:cxn>
                <a:cxn ang="0">
                  <a:pos x="69" y="70"/>
                </a:cxn>
                <a:cxn ang="0">
                  <a:pos x="65" y="74"/>
                </a:cxn>
                <a:cxn ang="0">
                  <a:pos x="64" y="77"/>
                </a:cxn>
                <a:cxn ang="0">
                  <a:pos x="60" y="81"/>
                </a:cxn>
                <a:cxn ang="0">
                  <a:pos x="57" y="83"/>
                </a:cxn>
                <a:cxn ang="0">
                  <a:pos x="53" y="85"/>
                </a:cxn>
                <a:cxn ang="0">
                  <a:pos x="49" y="85"/>
                </a:cxn>
                <a:cxn ang="0">
                  <a:pos x="42" y="86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3" y="88"/>
                </a:cxn>
                <a:cxn ang="0">
                  <a:pos x="11" y="88"/>
                </a:cxn>
                <a:cxn ang="0">
                  <a:pos x="7" y="88"/>
                </a:cxn>
                <a:cxn ang="0">
                  <a:pos x="4" y="88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2" y="88"/>
                </a:cxn>
                <a:cxn ang="0">
                  <a:pos x="2" y="85"/>
                </a:cxn>
                <a:cxn ang="0">
                  <a:pos x="4" y="83"/>
                </a:cxn>
                <a:cxn ang="0">
                  <a:pos x="4" y="81"/>
                </a:cxn>
                <a:cxn ang="0">
                  <a:pos x="4" y="76"/>
                </a:cxn>
                <a:cxn ang="0">
                  <a:pos x="2" y="65"/>
                </a:cxn>
                <a:cxn ang="0">
                  <a:pos x="2" y="53"/>
                </a:cxn>
                <a:cxn ang="0">
                  <a:pos x="2" y="44"/>
                </a:cxn>
                <a:cxn ang="0">
                  <a:pos x="4" y="39"/>
                </a:cxn>
                <a:cxn ang="0">
                  <a:pos x="5" y="35"/>
                </a:cxn>
                <a:cxn ang="0">
                  <a:pos x="7" y="32"/>
                </a:cxn>
                <a:cxn ang="0">
                  <a:pos x="9" y="28"/>
                </a:cxn>
                <a:cxn ang="0">
                  <a:pos x="11" y="26"/>
                </a:cxn>
                <a:cxn ang="0">
                  <a:pos x="14" y="23"/>
                </a:cxn>
                <a:cxn ang="0">
                  <a:pos x="20" y="21"/>
                </a:cxn>
                <a:cxn ang="0">
                  <a:pos x="21" y="19"/>
                </a:cxn>
                <a:cxn ang="0">
                  <a:pos x="25" y="19"/>
                </a:cxn>
                <a:cxn ang="0">
                  <a:pos x="27" y="18"/>
                </a:cxn>
                <a:cxn ang="0">
                  <a:pos x="34" y="16"/>
                </a:cxn>
                <a:cxn ang="0">
                  <a:pos x="42" y="14"/>
                </a:cxn>
                <a:cxn ang="0">
                  <a:pos x="57" y="12"/>
                </a:cxn>
                <a:cxn ang="0">
                  <a:pos x="65" y="9"/>
                </a:cxn>
                <a:cxn ang="0">
                  <a:pos x="76" y="7"/>
                </a:cxn>
                <a:cxn ang="0">
                  <a:pos x="81" y="4"/>
                </a:cxn>
                <a:cxn ang="0">
                  <a:pos x="88" y="0"/>
                </a:cxn>
              </a:cxnLst>
              <a:rect l="0" t="0" r="r" b="b"/>
              <a:pathLst>
                <a:path w="88" h="90">
                  <a:moveTo>
                    <a:pt x="88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5" y="5"/>
                  </a:lnTo>
                  <a:lnTo>
                    <a:pt x="83" y="7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79" y="21"/>
                  </a:lnTo>
                  <a:lnTo>
                    <a:pt x="78" y="25"/>
                  </a:lnTo>
                  <a:lnTo>
                    <a:pt x="78" y="30"/>
                  </a:lnTo>
                  <a:lnTo>
                    <a:pt x="78" y="30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53"/>
                  </a:lnTo>
                  <a:lnTo>
                    <a:pt x="74" y="53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1" y="65"/>
                  </a:lnTo>
                  <a:lnTo>
                    <a:pt x="71" y="67"/>
                  </a:lnTo>
                  <a:lnTo>
                    <a:pt x="71" y="69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4" y="77"/>
                  </a:lnTo>
                  <a:lnTo>
                    <a:pt x="64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7" y="83"/>
                  </a:lnTo>
                  <a:lnTo>
                    <a:pt x="55" y="83"/>
                  </a:lnTo>
                  <a:lnTo>
                    <a:pt x="53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49" y="85"/>
                  </a:lnTo>
                  <a:lnTo>
                    <a:pt x="48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39" y="86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2" y="60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20" y="21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60" y="11"/>
                  </a:lnTo>
                  <a:lnTo>
                    <a:pt x="65" y="9"/>
                  </a:lnTo>
                  <a:lnTo>
                    <a:pt x="71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8" y="5"/>
                  </a:lnTo>
                  <a:lnTo>
                    <a:pt x="79" y="4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6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429"/>
            <p:cNvSpPr>
              <a:spLocks/>
            </p:cNvSpPr>
            <p:nvPr/>
          </p:nvSpPr>
          <p:spPr bwMode="auto">
            <a:xfrm>
              <a:off x="7702551" y="6564312"/>
              <a:ext cx="73025" cy="69850"/>
            </a:xfrm>
            <a:custGeom>
              <a:avLst/>
              <a:gdLst/>
              <a:ahLst/>
              <a:cxnLst>
                <a:cxn ang="0">
                  <a:pos x="88" y="84"/>
                </a:cxn>
                <a:cxn ang="0">
                  <a:pos x="81" y="81"/>
                </a:cxn>
                <a:cxn ang="0">
                  <a:pos x="76" y="79"/>
                </a:cxn>
                <a:cxn ang="0">
                  <a:pos x="66" y="76"/>
                </a:cxn>
                <a:cxn ang="0">
                  <a:pos x="57" y="74"/>
                </a:cxn>
                <a:cxn ang="0">
                  <a:pos x="48" y="74"/>
                </a:cxn>
                <a:cxn ang="0">
                  <a:pos x="36" y="72"/>
                </a:cxn>
                <a:cxn ang="0">
                  <a:pos x="32" y="70"/>
                </a:cxn>
                <a:cxn ang="0">
                  <a:pos x="27" y="70"/>
                </a:cxn>
                <a:cxn ang="0">
                  <a:pos x="25" y="69"/>
                </a:cxn>
                <a:cxn ang="0">
                  <a:pos x="20" y="67"/>
                </a:cxn>
                <a:cxn ang="0">
                  <a:pos x="16" y="65"/>
                </a:cxn>
                <a:cxn ang="0">
                  <a:pos x="13" y="62"/>
                </a:cxn>
                <a:cxn ang="0">
                  <a:pos x="11" y="58"/>
                </a:cxn>
                <a:cxn ang="0">
                  <a:pos x="9" y="54"/>
                </a:cxn>
                <a:cxn ang="0">
                  <a:pos x="7" y="51"/>
                </a:cxn>
                <a:cxn ang="0">
                  <a:pos x="6" y="47"/>
                </a:cxn>
                <a:cxn ang="0">
                  <a:pos x="4" y="40"/>
                </a:cxn>
                <a:cxn ang="0">
                  <a:pos x="4" y="30"/>
                </a:cxn>
                <a:cxn ang="0">
                  <a:pos x="4" y="25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9" y="0"/>
                </a:cxn>
                <a:cxn ang="0">
                  <a:pos x="46" y="0"/>
                </a:cxn>
                <a:cxn ang="0">
                  <a:pos x="51" y="2"/>
                </a:cxn>
                <a:cxn ang="0">
                  <a:pos x="55" y="3"/>
                </a:cxn>
                <a:cxn ang="0">
                  <a:pos x="59" y="5"/>
                </a:cxn>
                <a:cxn ang="0">
                  <a:pos x="62" y="7"/>
                </a:cxn>
                <a:cxn ang="0">
                  <a:pos x="66" y="10"/>
                </a:cxn>
                <a:cxn ang="0">
                  <a:pos x="67" y="14"/>
                </a:cxn>
                <a:cxn ang="0">
                  <a:pos x="71" y="17"/>
                </a:cxn>
                <a:cxn ang="0">
                  <a:pos x="73" y="21"/>
                </a:cxn>
                <a:cxn ang="0">
                  <a:pos x="73" y="23"/>
                </a:cxn>
                <a:cxn ang="0">
                  <a:pos x="74" y="25"/>
                </a:cxn>
                <a:cxn ang="0">
                  <a:pos x="74" y="32"/>
                </a:cxn>
                <a:cxn ang="0">
                  <a:pos x="76" y="40"/>
                </a:cxn>
                <a:cxn ang="0">
                  <a:pos x="80" y="54"/>
                </a:cxn>
                <a:cxn ang="0">
                  <a:pos x="81" y="63"/>
                </a:cxn>
                <a:cxn ang="0">
                  <a:pos x="85" y="74"/>
                </a:cxn>
                <a:cxn ang="0">
                  <a:pos x="88" y="81"/>
                </a:cxn>
                <a:cxn ang="0">
                  <a:pos x="92" y="86"/>
                </a:cxn>
              </a:cxnLst>
              <a:rect l="0" t="0" r="r" b="b"/>
              <a:pathLst>
                <a:path w="92" h="86">
                  <a:moveTo>
                    <a:pt x="92" y="86"/>
                  </a:moveTo>
                  <a:lnTo>
                    <a:pt x="90" y="84"/>
                  </a:lnTo>
                  <a:lnTo>
                    <a:pt x="88" y="84"/>
                  </a:lnTo>
                  <a:lnTo>
                    <a:pt x="87" y="83"/>
                  </a:lnTo>
                  <a:lnTo>
                    <a:pt x="85" y="83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9"/>
                  </a:lnTo>
                  <a:lnTo>
                    <a:pt x="71" y="77"/>
                  </a:lnTo>
                  <a:lnTo>
                    <a:pt x="66" y="76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7" y="74"/>
                  </a:lnTo>
                  <a:lnTo>
                    <a:pt x="57" y="74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5" y="69"/>
                  </a:lnTo>
                  <a:lnTo>
                    <a:pt x="23" y="69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18" y="65"/>
                  </a:lnTo>
                  <a:lnTo>
                    <a:pt x="16" y="65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3" y="62"/>
                  </a:lnTo>
                  <a:lnTo>
                    <a:pt x="13" y="60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59" y="5"/>
                  </a:lnTo>
                  <a:lnTo>
                    <a:pt x="60" y="5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7" y="12"/>
                  </a:lnTo>
                  <a:lnTo>
                    <a:pt x="67" y="14"/>
                  </a:lnTo>
                  <a:lnTo>
                    <a:pt x="69" y="14"/>
                  </a:lnTo>
                  <a:lnTo>
                    <a:pt x="69" y="16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60"/>
                  </a:lnTo>
                  <a:lnTo>
                    <a:pt x="81" y="63"/>
                  </a:lnTo>
                  <a:lnTo>
                    <a:pt x="83" y="69"/>
                  </a:lnTo>
                  <a:lnTo>
                    <a:pt x="85" y="70"/>
                  </a:lnTo>
                  <a:lnTo>
                    <a:pt x="85" y="74"/>
                  </a:lnTo>
                  <a:lnTo>
                    <a:pt x="87" y="76"/>
                  </a:lnTo>
                  <a:lnTo>
                    <a:pt x="87" y="77"/>
                  </a:lnTo>
                  <a:lnTo>
                    <a:pt x="88" y="81"/>
                  </a:lnTo>
                  <a:lnTo>
                    <a:pt x="88" y="83"/>
                  </a:lnTo>
                  <a:lnTo>
                    <a:pt x="90" y="84"/>
                  </a:lnTo>
                  <a:lnTo>
                    <a:pt x="92" y="8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430"/>
            <p:cNvSpPr>
              <a:spLocks/>
            </p:cNvSpPr>
            <p:nvPr/>
          </p:nvSpPr>
          <p:spPr bwMode="auto">
            <a:xfrm>
              <a:off x="3078163" y="6564312"/>
              <a:ext cx="68263" cy="69850"/>
            </a:xfrm>
            <a:custGeom>
              <a:avLst/>
              <a:gdLst/>
              <a:ahLst/>
              <a:cxnLst>
                <a:cxn ang="0">
                  <a:pos x="1" y="86"/>
                </a:cxn>
                <a:cxn ang="0">
                  <a:pos x="3" y="81"/>
                </a:cxn>
                <a:cxn ang="0">
                  <a:pos x="7" y="74"/>
                </a:cxn>
                <a:cxn ang="0">
                  <a:pos x="8" y="64"/>
                </a:cxn>
                <a:cxn ang="0">
                  <a:pos x="10" y="55"/>
                </a:cxn>
                <a:cxn ang="0">
                  <a:pos x="12" y="46"/>
                </a:cxn>
                <a:cxn ang="0">
                  <a:pos x="14" y="34"/>
                </a:cxn>
                <a:cxn ang="0">
                  <a:pos x="14" y="30"/>
                </a:cxn>
                <a:cxn ang="0">
                  <a:pos x="15" y="27"/>
                </a:cxn>
                <a:cxn ang="0">
                  <a:pos x="15" y="23"/>
                </a:cxn>
                <a:cxn ang="0">
                  <a:pos x="19" y="19"/>
                </a:cxn>
                <a:cxn ang="0">
                  <a:pos x="21" y="14"/>
                </a:cxn>
                <a:cxn ang="0">
                  <a:pos x="24" y="12"/>
                </a:cxn>
                <a:cxn ang="0">
                  <a:pos x="26" y="9"/>
                </a:cxn>
                <a:cxn ang="0">
                  <a:pos x="29" y="7"/>
                </a:cxn>
                <a:cxn ang="0">
                  <a:pos x="33" y="5"/>
                </a:cxn>
                <a:cxn ang="0">
                  <a:pos x="37" y="4"/>
                </a:cxn>
                <a:cxn ang="0">
                  <a:pos x="45" y="2"/>
                </a:cxn>
                <a:cxn ang="0">
                  <a:pos x="56" y="2"/>
                </a:cxn>
                <a:cxn ang="0">
                  <a:pos x="61" y="2"/>
                </a:cxn>
                <a:cxn ang="0">
                  <a:pos x="74" y="2"/>
                </a:cxn>
                <a:cxn ang="0">
                  <a:pos x="75" y="2"/>
                </a:cxn>
                <a:cxn ang="0">
                  <a:pos x="79" y="2"/>
                </a:cxn>
                <a:cxn ang="0">
                  <a:pos x="82" y="2"/>
                </a:cxn>
                <a:cxn ang="0">
                  <a:pos x="84" y="0"/>
                </a:cxn>
                <a:cxn ang="0">
                  <a:pos x="86" y="0"/>
                </a:cxn>
                <a:cxn ang="0">
                  <a:pos x="84" y="2"/>
                </a:cxn>
                <a:cxn ang="0">
                  <a:pos x="84" y="5"/>
                </a:cxn>
                <a:cxn ang="0">
                  <a:pos x="84" y="7"/>
                </a:cxn>
                <a:cxn ang="0">
                  <a:pos x="84" y="9"/>
                </a:cxn>
                <a:cxn ang="0">
                  <a:pos x="84" y="14"/>
                </a:cxn>
                <a:cxn ang="0">
                  <a:pos x="84" y="23"/>
                </a:cxn>
                <a:cxn ang="0">
                  <a:pos x="84" y="37"/>
                </a:cxn>
                <a:cxn ang="0">
                  <a:pos x="84" y="44"/>
                </a:cxn>
                <a:cxn ang="0">
                  <a:pos x="82" y="49"/>
                </a:cxn>
                <a:cxn ang="0">
                  <a:pos x="82" y="55"/>
                </a:cxn>
                <a:cxn ang="0">
                  <a:pos x="81" y="56"/>
                </a:cxn>
                <a:cxn ang="0">
                  <a:pos x="77" y="60"/>
                </a:cxn>
                <a:cxn ang="0">
                  <a:pos x="75" y="64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1"/>
                </a:cxn>
                <a:cxn ang="0">
                  <a:pos x="59" y="72"/>
                </a:cxn>
                <a:cxn ang="0">
                  <a:pos x="52" y="72"/>
                </a:cxn>
                <a:cxn ang="0">
                  <a:pos x="45" y="74"/>
                </a:cxn>
                <a:cxn ang="0">
                  <a:pos x="31" y="78"/>
                </a:cxn>
                <a:cxn ang="0">
                  <a:pos x="21" y="79"/>
                </a:cxn>
                <a:cxn ang="0">
                  <a:pos x="12" y="83"/>
                </a:cxn>
                <a:cxn ang="0">
                  <a:pos x="5" y="86"/>
                </a:cxn>
                <a:cxn ang="0">
                  <a:pos x="0" y="90"/>
                </a:cxn>
              </a:cxnLst>
              <a:rect l="0" t="0" r="r" b="b"/>
              <a:pathLst>
                <a:path w="86" h="90">
                  <a:moveTo>
                    <a:pt x="0" y="90"/>
                  </a:moveTo>
                  <a:lnTo>
                    <a:pt x="0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3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5" y="76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8" y="69"/>
                  </a:lnTo>
                  <a:lnTo>
                    <a:pt x="8" y="64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2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51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2"/>
                  </a:lnTo>
                  <a:lnTo>
                    <a:pt x="84" y="12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4" y="28"/>
                  </a:lnTo>
                  <a:lnTo>
                    <a:pt x="86" y="34"/>
                  </a:lnTo>
                  <a:lnTo>
                    <a:pt x="84" y="37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2" y="51"/>
                  </a:lnTo>
                  <a:lnTo>
                    <a:pt x="82" y="53"/>
                  </a:lnTo>
                  <a:lnTo>
                    <a:pt x="82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1" y="56"/>
                  </a:lnTo>
                  <a:lnTo>
                    <a:pt x="79" y="58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7" y="62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4" y="65"/>
                  </a:lnTo>
                  <a:lnTo>
                    <a:pt x="74" y="65"/>
                  </a:lnTo>
                  <a:lnTo>
                    <a:pt x="72" y="67"/>
                  </a:lnTo>
                  <a:lnTo>
                    <a:pt x="70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59" y="72"/>
                  </a:lnTo>
                  <a:lnTo>
                    <a:pt x="59" y="72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79"/>
                  </a:lnTo>
                  <a:lnTo>
                    <a:pt x="21" y="79"/>
                  </a:lnTo>
                  <a:lnTo>
                    <a:pt x="15" y="81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0" y="85"/>
                  </a:lnTo>
                  <a:lnTo>
                    <a:pt x="7" y="85"/>
                  </a:lnTo>
                  <a:lnTo>
                    <a:pt x="5" y="86"/>
                  </a:lnTo>
                  <a:lnTo>
                    <a:pt x="3" y="88"/>
                  </a:lnTo>
                  <a:lnTo>
                    <a:pt x="1" y="8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431"/>
            <p:cNvSpPr>
              <a:spLocks/>
            </p:cNvSpPr>
            <p:nvPr/>
          </p:nvSpPr>
          <p:spPr bwMode="auto">
            <a:xfrm>
              <a:off x="3146426" y="636905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432"/>
            <p:cNvSpPr>
              <a:spLocks/>
            </p:cNvSpPr>
            <p:nvPr/>
          </p:nvSpPr>
          <p:spPr bwMode="auto">
            <a:xfrm>
              <a:off x="3146426" y="624840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433"/>
            <p:cNvSpPr>
              <a:spLocks/>
            </p:cNvSpPr>
            <p:nvPr/>
          </p:nvSpPr>
          <p:spPr bwMode="auto">
            <a:xfrm>
              <a:off x="3146426" y="61261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434"/>
            <p:cNvSpPr>
              <a:spLocks/>
            </p:cNvSpPr>
            <p:nvPr/>
          </p:nvSpPr>
          <p:spPr bwMode="auto">
            <a:xfrm>
              <a:off x="3146426" y="6005512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6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435"/>
            <p:cNvSpPr>
              <a:spLocks/>
            </p:cNvSpPr>
            <p:nvPr/>
          </p:nvSpPr>
          <p:spPr bwMode="auto">
            <a:xfrm>
              <a:off x="3146426" y="58848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436"/>
            <p:cNvSpPr>
              <a:spLocks/>
            </p:cNvSpPr>
            <p:nvPr/>
          </p:nvSpPr>
          <p:spPr bwMode="auto">
            <a:xfrm>
              <a:off x="3146426" y="57626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437"/>
            <p:cNvSpPr>
              <a:spLocks/>
            </p:cNvSpPr>
            <p:nvPr/>
          </p:nvSpPr>
          <p:spPr bwMode="auto">
            <a:xfrm>
              <a:off x="3146426" y="56419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438"/>
            <p:cNvSpPr>
              <a:spLocks/>
            </p:cNvSpPr>
            <p:nvPr/>
          </p:nvSpPr>
          <p:spPr bwMode="auto">
            <a:xfrm>
              <a:off x="3146426" y="55213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439"/>
            <p:cNvSpPr>
              <a:spLocks/>
            </p:cNvSpPr>
            <p:nvPr/>
          </p:nvSpPr>
          <p:spPr bwMode="auto">
            <a:xfrm>
              <a:off x="3146426" y="53990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440"/>
            <p:cNvSpPr>
              <a:spLocks/>
            </p:cNvSpPr>
            <p:nvPr/>
          </p:nvSpPr>
          <p:spPr bwMode="auto">
            <a:xfrm>
              <a:off x="3146426" y="52784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441"/>
            <p:cNvSpPr>
              <a:spLocks/>
            </p:cNvSpPr>
            <p:nvPr/>
          </p:nvSpPr>
          <p:spPr bwMode="auto">
            <a:xfrm>
              <a:off x="3146426" y="51577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442"/>
            <p:cNvSpPr>
              <a:spLocks/>
            </p:cNvSpPr>
            <p:nvPr/>
          </p:nvSpPr>
          <p:spPr bwMode="auto">
            <a:xfrm>
              <a:off x="3146426" y="5035550"/>
              <a:ext cx="57150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7"/>
                </a:cxn>
                <a:cxn ang="0">
                  <a:pos x="72" y="82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6"/>
                </a:cxn>
                <a:cxn ang="0">
                  <a:pos x="40" y="121"/>
                </a:cxn>
                <a:cxn ang="0">
                  <a:pos x="37" y="128"/>
                </a:cxn>
                <a:cxn ang="0">
                  <a:pos x="37" y="128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5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8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7"/>
                  </a:lnTo>
                  <a:lnTo>
                    <a:pt x="72" y="82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6"/>
                  </a:lnTo>
                  <a:lnTo>
                    <a:pt x="40" y="121"/>
                  </a:lnTo>
                  <a:lnTo>
                    <a:pt x="37" y="128"/>
                  </a:lnTo>
                  <a:lnTo>
                    <a:pt x="37" y="128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5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443"/>
            <p:cNvSpPr>
              <a:spLocks/>
            </p:cNvSpPr>
            <p:nvPr/>
          </p:nvSpPr>
          <p:spPr bwMode="auto">
            <a:xfrm>
              <a:off x="3146426" y="49164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444"/>
            <p:cNvSpPr>
              <a:spLocks/>
            </p:cNvSpPr>
            <p:nvPr/>
          </p:nvSpPr>
          <p:spPr bwMode="auto">
            <a:xfrm>
              <a:off x="3146426" y="47942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445"/>
            <p:cNvSpPr>
              <a:spLocks/>
            </p:cNvSpPr>
            <p:nvPr/>
          </p:nvSpPr>
          <p:spPr bwMode="auto">
            <a:xfrm>
              <a:off x="3146426" y="467360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446"/>
            <p:cNvSpPr>
              <a:spLocks/>
            </p:cNvSpPr>
            <p:nvPr/>
          </p:nvSpPr>
          <p:spPr bwMode="auto">
            <a:xfrm>
              <a:off x="3146426" y="45529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447"/>
            <p:cNvSpPr>
              <a:spLocks/>
            </p:cNvSpPr>
            <p:nvPr/>
          </p:nvSpPr>
          <p:spPr bwMode="auto">
            <a:xfrm>
              <a:off x="3146426" y="44307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448"/>
            <p:cNvSpPr>
              <a:spLocks/>
            </p:cNvSpPr>
            <p:nvPr/>
          </p:nvSpPr>
          <p:spPr bwMode="auto">
            <a:xfrm>
              <a:off x="3146426" y="4310063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449"/>
            <p:cNvSpPr>
              <a:spLocks/>
            </p:cNvSpPr>
            <p:nvPr/>
          </p:nvSpPr>
          <p:spPr bwMode="auto">
            <a:xfrm>
              <a:off x="3146426" y="41894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450"/>
            <p:cNvSpPr>
              <a:spLocks/>
            </p:cNvSpPr>
            <p:nvPr/>
          </p:nvSpPr>
          <p:spPr bwMode="auto">
            <a:xfrm>
              <a:off x="3146426" y="40671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451"/>
            <p:cNvSpPr>
              <a:spLocks/>
            </p:cNvSpPr>
            <p:nvPr/>
          </p:nvSpPr>
          <p:spPr bwMode="auto">
            <a:xfrm>
              <a:off x="3146426" y="394652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452"/>
            <p:cNvSpPr>
              <a:spLocks/>
            </p:cNvSpPr>
            <p:nvPr/>
          </p:nvSpPr>
          <p:spPr bwMode="auto">
            <a:xfrm>
              <a:off x="3146426" y="382587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453"/>
            <p:cNvSpPr>
              <a:spLocks/>
            </p:cNvSpPr>
            <p:nvPr/>
          </p:nvSpPr>
          <p:spPr bwMode="auto">
            <a:xfrm>
              <a:off x="3146426" y="37036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454"/>
            <p:cNvSpPr>
              <a:spLocks/>
            </p:cNvSpPr>
            <p:nvPr/>
          </p:nvSpPr>
          <p:spPr bwMode="auto">
            <a:xfrm>
              <a:off x="3146426" y="35829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455"/>
            <p:cNvSpPr>
              <a:spLocks/>
            </p:cNvSpPr>
            <p:nvPr/>
          </p:nvSpPr>
          <p:spPr bwMode="auto">
            <a:xfrm>
              <a:off x="3146426" y="346233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456"/>
            <p:cNvSpPr>
              <a:spLocks/>
            </p:cNvSpPr>
            <p:nvPr/>
          </p:nvSpPr>
          <p:spPr bwMode="auto">
            <a:xfrm>
              <a:off x="32448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457"/>
            <p:cNvSpPr>
              <a:spLocks/>
            </p:cNvSpPr>
            <p:nvPr/>
          </p:nvSpPr>
          <p:spPr bwMode="auto">
            <a:xfrm>
              <a:off x="3362326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458"/>
            <p:cNvSpPr>
              <a:spLocks/>
            </p:cNvSpPr>
            <p:nvPr/>
          </p:nvSpPr>
          <p:spPr bwMode="auto">
            <a:xfrm>
              <a:off x="3481388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459"/>
            <p:cNvSpPr>
              <a:spLocks/>
            </p:cNvSpPr>
            <p:nvPr/>
          </p:nvSpPr>
          <p:spPr bwMode="auto">
            <a:xfrm>
              <a:off x="36004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460"/>
            <p:cNvSpPr>
              <a:spLocks/>
            </p:cNvSpPr>
            <p:nvPr/>
          </p:nvSpPr>
          <p:spPr bwMode="auto">
            <a:xfrm>
              <a:off x="3719513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461"/>
            <p:cNvSpPr>
              <a:spLocks/>
            </p:cNvSpPr>
            <p:nvPr/>
          </p:nvSpPr>
          <p:spPr bwMode="auto">
            <a:xfrm>
              <a:off x="3836988" y="3362325"/>
              <a:ext cx="98425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462"/>
            <p:cNvSpPr>
              <a:spLocks/>
            </p:cNvSpPr>
            <p:nvPr/>
          </p:nvSpPr>
          <p:spPr bwMode="auto">
            <a:xfrm>
              <a:off x="3956051" y="3362325"/>
              <a:ext cx="96838" cy="58737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464"/>
            <p:cNvSpPr>
              <a:spLocks/>
            </p:cNvSpPr>
            <p:nvPr/>
          </p:nvSpPr>
          <p:spPr bwMode="auto">
            <a:xfrm>
              <a:off x="407511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5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5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465"/>
            <p:cNvSpPr>
              <a:spLocks/>
            </p:cNvSpPr>
            <p:nvPr/>
          </p:nvSpPr>
          <p:spPr bwMode="auto">
            <a:xfrm>
              <a:off x="41925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466"/>
            <p:cNvSpPr>
              <a:spLocks/>
            </p:cNvSpPr>
            <p:nvPr/>
          </p:nvSpPr>
          <p:spPr bwMode="auto">
            <a:xfrm>
              <a:off x="431006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467"/>
            <p:cNvSpPr>
              <a:spLocks/>
            </p:cNvSpPr>
            <p:nvPr/>
          </p:nvSpPr>
          <p:spPr bwMode="auto">
            <a:xfrm>
              <a:off x="4429125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468"/>
            <p:cNvSpPr>
              <a:spLocks/>
            </p:cNvSpPr>
            <p:nvPr/>
          </p:nvSpPr>
          <p:spPr bwMode="auto">
            <a:xfrm>
              <a:off x="454660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9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9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469"/>
            <p:cNvSpPr>
              <a:spLocks/>
            </p:cNvSpPr>
            <p:nvPr/>
          </p:nvSpPr>
          <p:spPr bwMode="auto">
            <a:xfrm>
              <a:off x="46656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470"/>
            <p:cNvSpPr>
              <a:spLocks/>
            </p:cNvSpPr>
            <p:nvPr/>
          </p:nvSpPr>
          <p:spPr bwMode="auto">
            <a:xfrm>
              <a:off x="4784725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471"/>
            <p:cNvSpPr>
              <a:spLocks/>
            </p:cNvSpPr>
            <p:nvPr/>
          </p:nvSpPr>
          <p:spPr bwMode="auto">
            <a:xfrm>
              <a:off x="4903788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8"/>
                </a:cxn>
                <a:cxn ang="0">
                  <a:pos x="108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4" y="68"/>
                </a:cxn>
                <a:cxn ang="0">
                  <a:pos x="27" y="61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5" y="38"/>
                  </a:lnTo>
                  <a:lnTo>
                    <a:pt x="108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4" y="68"/>
                  </a:lnTo>
                  <a:lnTo>
                    <a:pt x="27" y="61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472"/>
            <p:cNvSpPr>
              <a:spLocks/>
            </p:cNvSpPr>
            <p:nvPr/>
          </p:nvSpPr>
          <p:spPr bwMode="auto">
            <a:xfrm>
              <a:off x="50212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0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0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473"/>
            <p:cNvSpPr>
              <a:spLocks/>
            </p:cNvSpPr>
            <p:nvPr/>
          </p:nvSpPr>
          <p:spPr bwMode="auto">
            <a:xfrm>
              <a:off x="51387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474"/>
            <p:cNvSpPr>
              <a:spLocks/>
            </p:cNvSpPr>
            <p:nvPr/>
          </p:nvSpPr>
          <p:spPr bwMode="auto">
            <a:xfrm>
              <a:off x="52578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475"/>
            <p:cNvSpPr>
              <a:spLocks/>
            </p:cNvSpPr>
            <p:nvPr/>
          </p:nvSpPr>
          <p:spPr bwMode="auto">
            <a:xfrm>
              <a:off x="5375275" y="3362325"/>
              <a:ext cx="100013" cy="58738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2" y="74"/>
                </a:cxn>
                <a:cxn ang="0">
                  <a:pos x="46" y="72"/>
                </a:cxn>
                <a:cxn ang="0">
                  <a:pos x="36" y="68"/>
                </a:cxn>
                <a:cxn ang="0">
                  <a:pos x="29" y="61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8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7" y="33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4">
                  <a:moveTo>
                    <a:pt x="126" y="35"/>
                  </a:moveTo>
                  <a:lnTo>
                    <a:pt x="126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2" y="74"/>
                  </a:lnTo>
                  <a:lnTo>
                    <a:pt x="46" y="72"/>
                  </a:lnTo>
                  <a:lnTo>
                    <a:pt x="36" y="68"/>
                  </a:lnTo>
                  <a:lnTo>
                    <a:pt x="29" y="61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7" y="33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476"/>
            <p:cNvSpPr>
              <a:spLocks/>
            </p:cNvSpPr>
            <p:nvPr/>
          </p:nvSpPr>
          <p:spPr bwMode="auto">
            <a:xfrm>
              <a:off x="54943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477"/>
            <p:cNvSpPr>
              <a:spLocks/>
            </p:cNvSpPr>
            <p:nvPr/>
          </p:nvSpPr>
          <p:spPr bwMode="auto">
            <a:xfrm>
              <a:off x="56134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478"/>
            <p:cNvSpPr>
              <a:spLocks/>
            </p:cNvSpPr>
            <p:nvPr/>
          </p:nvSpPr>
          <p:spPr bwMode="auto">
            <a:xfrm>
              <a:off x="573246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3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3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479"/>
            <p:cNvSpPr>
              <a:spLocks/>
            </p:cNvSpPr>
            <p:nvPr/>
          </p:nvSpPr>
          <p:spPr bwMode="auto">
            <a:xfrm>
              <a:off x="584993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7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7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480"/>
            <p:cNvSpPr>
              <a:spLocks/>
            </p:cNvSpPr>
            <p:nvPr/>
          </p:nvSpPr>
          <p:spPr bwMode="auto">
            <a:xfrm>
              <a:off x="5969000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481"/>
            <p:cNvSpPr>
              <a:spLocks/>
            </p:cNvSpPr>
            <p:nvPr/>
          </p:nvSpPr>
          <p:spPr bwMode="auto">
            <a:xfrm>
              <a:off x="60864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482"/>
            <p:cNvSpPr>
              <a:spLocks/>
            </p:cNvSpPr>
            <p:nvPr/>
          </p:nvSpPr>
          <p:spPr bwMode="auto">
            <a:xfrm>
              <a:off x="620395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483"/>
            <p:cNvSpPr>
              <a:spLocks/>
            </p:cNvSpPr>
            <p:nvPr/>
          </p:nvSpPr>
          <p:spPr bwMode="auto">
            <a:xfrm>
              <a:off x="632301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484"/>
            <p:cNvSpPr>
              <a:spLocks/>
            </p:cNvSpPr>
            <p:nvPr/>
          </p:nvSpPr>
          <p:spPr bwMode="auto">
            <a:xfrm>
              <a:off x="64420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485"/>
            <p:cNvSpPr>
              <a:spLocks/>
            </p:cNvSpPr>
            <p:nvPr/>
          </p:nvSpPr>
          <p:spPr bwMode="auto">
            <a:xfrm>
              <a:off x="6561138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5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6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5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486"/>
            <p:cNvSpPr>
              <a:spLocks/>
            </p:cNvSpPr>
            <p:nvPr/>
          </p:nvSpPr>
          <p:spPr bwMode="auto">
            <a:xfrm>
              <a:off x="667861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487"/>
            <p:cNvSpPr>
              <a:spLocks/>
            </p:cNvSpPr>
            <p:nvPr/>
          </p:nvSpPr>
          <p:spPr bwMode="auto">
            <a:xfrm>
              <a:off x="6797675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488"/>
            <p:cNvSpPr>
              <a:spLocks/>
            </p:cNvSpPr>
            <p:nvPr/>
          </p:nvSpPr>
          <p:spPr bwMode="auto">
            <a:xfrm>
              <a:off x="6916738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489"/>
            <p:cNvSpPr>
              <a:spLocks/>
            </p:cNvSpPr>
            <p:nvPr/>
          </p:nvSpPr>
          <p:spPr bwMode="auto">
            <a:xfrm>
              <a:off x="70326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490"/>
            <p:cNvSpPr>
              <a:spLocks/>
            </p:cNvSpPr>
            <p:nvPr/>
          </p:nvSpPr>
          <p:spPr bwMode="auto">
            <a:xfrm>
              <a:off x="715168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491"/>
            <p:cNvSpPr>
              <a:spLocks/>
            </p:cNvSpPr>
            <p:nvPr/>
          </p:nvSpPr>
          <p:spPr bwMode="auto">
            <a:xfrm>
              <a:off x="7270750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492"/>
            <p:cNvSpPr>
              <a:spLocks/>
            </p:cNvSpPr>
            <p:nvPr/>
          </p:nvSpPr>
          <p:spPr bwMode="auto">
            <a:xfrm>
              <a:off x="73882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493"/>
            <p:cNvSpPr>
              <a:spLocks/>
            </p:cNvSpPr>
            <p:nvPr/>
          </p:nvSpPr>
          <p:spPr bwMode="auto">
            <a:xfrm>
              <a:off x="75072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494"/>
            <p:cNvSpPr>
              <a:spLocks/>
            </p:cNvSpPr>
            <p:nvPr/>
          </p:nvSpPr>
          <p:spPr bwMode="auto">
            <a:xfrm>
              <a:off x="7646988" y="346233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495"/>
            <p:cNvSpPr>
              <a:spLocks/>
            </p:cNvSpPr>
            <p:nvPr/>
          </p:nvSpPr>
          <p:spPr bwMode="auto">
            <a:xfrm>
              <a:off x="7646988" y="358298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496"/>
            <p:cNvSpPr>
              <a:spLocks/>
            </p:cNvSpPr>
            <p:nvPr/>
          </p:nvSpPr>
          <p:spPr bwMode="auto">
            <a:xfrm>
              <a:off x="7646988" y="370363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497"/>
            <p:cNvSpPr>
              <a:spLocks/>
            </p:cNvSpPr>
            <p:nvPr/>
          </p:nvSpPr>
          <p:spPr bwMode="auto">
            <a:xfrm>
              <a:off x="7646988" y="382587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498"/>
            <p:cNvSpPr>
              <a:spLocks/>
            </p:cNvSpPr>
            <p:nvPr/>
          </p:nvSpPr>
          <p:spPr bwMode="auto">
            <a:xfrm>
              <a:off x="7646988" y="394652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499"/>
            <p:cNvSpPr>
              <a:spLocks/>
            </p:cNvSpPr>
            <p:nvPr/>
          </p:nvSpPr>
          <p:spPr bwMode="auto">
            <a:xfrm>
              <a:off x="7646988" y="406717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500"/>
            <p:cNvSpPr>
              <a:spLocks/>
            </p:cNvSpPr>
            <p:nvPr/>
          </p:nvSpPr>
          <p:spPr bwMode="auto">
            <a:xfrm>
              <a:off x="7646988" y="41894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501"/>
            <p:cNvSpPr>
              <a:spLocks/>
            </p:cNvSpPr>
            <p:nvPr/>
          </p:nvSpPr>
          <p:spPr bwMode="auto">
            <a:xfrm>
              <a:off x="7646988" y="431006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502"/>
            <p:cNvSpPr>
              <a:spLocks/>
            </p:cNvSpPr>
            <p:nvPr/>
          </p:nvSpPr>
          <p:spPr bwMode="auto">
            <a:xfrm>
              <a:off x="7646988" y="44307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503"/>
            <p:cNvSpPr>
              <a:spLocks/>
            </p:cNvSpPr>
            <p:nvPr/>
          </p:nvSpPr>
          <p:spPr bwMode="auto">
            <a:xfrm>
              <a:off x="7646988" y="45529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504"/>
            <p:cNvSpPr>
              <a:spLocks/>
            </p:cNvSpPr>
            <p:nvPr/>
          </p:nvSpPr>
          <p:spPr bwMode="auto">
            <a:xfrm>
              <a:off x="7646988" y="467360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505"/>
            <p:cNvSpPr>
              <a:spLocks/>
            </p:cNvSpPr>
            <p:nvPr/>
          </p:nvSpPr>
          <p:spPr bwMode="auto">
            <a:xfrm>
              <a:off x="7646988" y="47942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506"/>
            <p:cNvSpPr>
              <a:spLocks/>
            </p:cNvSpPr>
            <p:nvPr/>
          </p:nvSpPr>
          <p:spPr bwMode="auto">
            <a:xfrm>
              <a:off x="7646988" y="491648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507"/>
            <p:cNvSpPr>
              <a:spLocks/>
            </p:cNvSpPr>
            <p:nvPr/>
          </p:nvSpPr>
          <p:spPr bwMode="auto">
            <a:xfrm>
              <a:off x="7646988" y="5035550"/>
              <a:ext cx="57150" cy="103188"/>
            </a:xfrm>
            <a:custGeom>
              <a:avLst/>
              <a:gdLst/>
              <a:ahLst/>
              <a:cxnLst>
                <a:cxn ang="0">
                  <a:pos x="37" y="128"/>
                </a:cxn>
                <a:cxn ang="0">
                  <a:pos x="37" y="128"/>
                </a:cxn>
                <a:cxn ang="0">
                  <a:pos x="35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6"/>
                </a:cxn>
                <a:cxn ang="0">
                  <a:pos x="12" y="28"/>
                </a:cxn>
                <a:cxn ang="0">
                  <a:pos x="26" y="14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4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8"/>
                </a:cxn>
                <a:cxn ang="0">
                  <a:pos x="37" y="128"/>
                </a:cxn>
              </a:cxnLst>
              <a:rect l="0" t="0" r="r" b="b"/>
              <a:pathLst>
                <a:path w="72" h="128">
                  <a:moveTo>
                    <a:pt x="37" y="128"/>
                  </a:moveTo>
                  <a:lnTo>
                    <a:pt x="37" y="128"/>
                  </a:lnTo>
                  <a:lnTo>
                    <a:pt x="35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6"/>
                  </a:lnTo>
                  <a:lnTo>
                    <a:pt x="12" y="28"/>
                  </a:lnTo>
                  <a:lnTo>
                    <a:pt x="26" y="14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4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8"/>
                  </a:lnTo>
                  <a:lnTo>
                    <a:pt x="37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508"/>
            <p:cNvSpPr>
              <a:spLocks/>
            </p:cNvSpPr>
            <p:nvPr/>
          </p:nvSpPr>
          <p:spPr bwMode="auto">
            <a:xfrm>
              <a:off x="7646988" y="5157788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509"/>
            <p:cNvSpPr>
              <a:spLocks/>
            </p:cNvSpPr>
            <p:nvPr/>
          </p:nvSpPr>
          <p:spPr bwMode="auto">
            <a:xfrm>
              <a:off x="7646988" y="527843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510"/>
            <p:cNvSpPr>
              <a:spLocks/>
            </p:cNvSpPr>
            <p:nvPr/>
          </p:nvSpPr>
          <p:spPr bwMode="auto">
            <a:xfrm>
              <a:off x="7646988" y="539908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511"/>
            <p:cNvSpPr>
              <a:spLocks/>
            </p:cNvSpPr>
            <p:nvPr/>
          </p:nvSpPr>
          <p:spPr bwMode="auto">
            <a:xfrm>
              <a:off x="7646988" y="552132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7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7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512"/>
            <p:cNvSpPr>
              <a:spLocks/>
            </p:cNvSpPr>
            <p:nvPr/>
          </p:nvSpPr>
          <p:spPr bwMode="auto">
            <a:xfrm>
              <a:off x="7646988" y="5641975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513"/>
            <p:cNvSpPr>
              <a:spLocks/>
            </p:cNvSpPr>
            <p:nvPr/>
          </p:nvSpPr>
          <p:spPr bwMode="auto">
            <a:xfrm>
              <a:off x="7646988" y="5762625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514"/>
            <p:cNvSpPr>
              <a:spLocks/>
            </p:cNvSpPr>
            <p:nvPr/>
          </p:nvSpPr>
          <p:spPr bwMode="auto">
            <a:xfrm>
              <a:off x="7646988" y="58848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515"/>
            <p:cNvSpPr>
              <a:spLocks/>
            </p:cNvSpPr>
            <p:nvPr/>
          </p:nvSpPr>
          <p:spPr bwMode="auto">
            <a:xfrm>
              <a:off x="7646988" y="600551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6"/>
                </a:cxn>
                <a:cxn ang="0">
                  <a:pos x="4" y="66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516"/>
            <p:cNvSpPr>
              <a:spLocks/>
            </p:cNvSpPr>
            <p:nvPr/>
          </p:nvSpPr>
          <p:spPr bwMode="auto">
            <a:xfrm>
              <a:off x="7646988" y="61261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517"/>
            <p:cNvSpPr>
              <a:spLocks/>
            </p:cNvSpPr>
            <p:nvPr/>
          </p:nvSpPr>
          <p:spPr bwMode="auto">
            <a:xfrm>
              <a:off x="7646988" y="624840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518"/>
            <p:cNvSpPr>
              <a:spLocks/>
            </p:cNvSpPr>
            <p:nvPr/>
          </p:nvSpPr>
          <p:spPr bwMode="auto">
            <a:xfrm>
              <a:off x="7646988" y="636905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519"/>
            <p:cNvSpPr>
              <a:spLocks/>
            </p:cNvSpPr>
            <p:nvPr/>
          </p:nvSpPr>
          <p:spPr bwMode="auto">
            <a:xfrm>
              <a:off x="75072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520"/>
            <p:cNvSpPr>
              <a:spLocks/>
            </p:cNvSpPr>
            <p:nvPr/>
          </p:nvSpPr>
          <p:spPr bwMode="auto">
            <a:xfrm>
              <a:off x="73882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521"/>
            <p:cNvSpPr>
              <a:spLocks/>
            </p:cNvSpPr>
            <p:nvPr/>
          </p:nvSpPr>
          <p:spPr bwMode="auto">
            <a:xfrm>
              <a:off x="72707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522"/>
            <p:cNvSpPr>
              <a:spLocks/>
            </p:cNvSpPr>
            <p:nvPr/>
          </p:nvSpPr>
          <p:spPr bwMode="auto">
            <a:xfrm>
              <a:off x="71516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523"/>
            <p:cNvSpPr>
              <a:spLocks/>
            </p:cNvSpPr>
            <p:nvPr/>
          </p:nvSpPr>
          <p:spPr bwMode="auto">
            <a:xfrm>
              <a:off x="70326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524"/>
            <p:cNvSpPr>
              <a:spLocks/>
            </p:cNvSpPr>
            <p:nvPr/>
          </p:nvSpPr>
          <p:spPr bwMode="auto">
            <a:xfrm>
              <a:off x="691673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525"/>
            <p:cNvSpPr>
              <a:spLocks/>
            </p:cNvSpPr>
            <p:nvPr/>
          </p:nvSpPr>
          <p:spPr bwMode="auto">
            <a:xfrm>
              <a:off x="679767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526"/>
            <p:cNvSpPr>
              <a:spLocks/>
            </p:cNvSpPr>
            <p:nvPr/>
          </p:nvSpPr>
          <p:spPr bwMode="auto">
            <a:xfrm>
              <a:off x="66786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89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527"/>
            <p:cNvSpPr>
              <a:spLocks/>
            </p:cNvSpPr>
            <p:nvPr/>
          </p:nvSpPr>
          <p:spPr bwMode="auto">
            <a:xfrm>
              <a:off x="65611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1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1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1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1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528"/>
            <p:cNvSpPr>
              <a:spLocks/>
            </p:cNvSpPr>
            <p:nvPr/>
          </p:nvSpPr>
          <p:spPr bwMode="auto">
            <a:xfrm>
              <a:off x="64420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529"/>
            <p:cNvSpPr>
              <a:spLocks/>
            </p:cNvSpPr>
            <p:nvPr/>
          </p:nvSpPr>
          <p:spPr bwMode="auto">
            <a:xfrm>
              <a:off x="632301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530"/>
            <p:cNvSpPr>
              <a:spLocks/>
            </p:cNvSpPr>
            <p:nvPr/>
          </p:nvSpPr>
          <p:spPr bwMode="auto">
            <a:xfrm>
              <a:off x="620395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9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9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531"/>
            <p:cNvSpPr>
              <a:spLocks/>
            </p:cNvSpPr>
            <p:nvPr/>
          </p:nvSpPr>
          <p:spPr bwMode="auto">
            <a:xfrm>
              <a:off x="60864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532"/>
            <p:cNvSpPr>
              <a:spLocks/>
            </p:cNvSpPr>
            <p:nvPr/>
          </p:nvSpPr>
          <p:spPr bwMode="auto">
            <a:xfrm>
              <a:off x="596900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533"/>
            <p:cNvSpPr>
              <a:spLocks/>
            </p:cNvSpPr>
            <p:nvPr/>
          </p:nvSpPr>
          <p:spPr bwMode="auto">
            <a:xfrm>
              <a:off x="58499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534"/>
            <p:cNvSpPr>
              <a:spLocks/>
            </p:cNvSpPr>
            <p:nvPr/>
          </p:nvSpPr>
          <p:spPr bwMode="auto">
            <a:xfrm>
              <a:off x="573246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0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89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0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89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535"/>
            <p:cNvSpPr>
              <a:spLocks/>
            </p:cNvSpPr>
            <p:nvPr/>
          </p:nvSpPr>
          <p:spPr bwMode="auto">
            <a:xfrm>
              <a:off x="56134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536"/>
            <p:cNvSpPr>
              <a:spLocks/>
            </p:cNvSpPr>
            <p:nvPr/>
          </p:nvSpPr>
          <p:spPr bwMode="auto">
            <a:xfrm>
              <a:off x="54943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537"/>
            <p:cNvSpPr>
              <a:spLocks/>
            </p:cNvSpPr>
            <p:nvPr/>
          </p:nvSpPr>
          <p:spPr bwMode="auto">
            <a:xfrm>
              <a:off x="537527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2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2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6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2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538"/>
            <p:cNvSpPr>
              <a:spLocks/>
            </p:cNvSpPr>
            <p:nvPr/>
          </p:nvSpPr>
          <p:spPr bwMode="auto">
            <a:xfrm>
              <a:off x="52578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539"/>
            <p:cNvSpPr>
              <a:spLocks/>
            </p:cNvSpPr>
            <p:nvPr/>
          </p:nvSpPr>
          <p:spPr bwMode="auto">
            <a:xfrm>
              <a:off x="51387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540"/>
            <p:cNvSpPr>
              <a:spLocks/>
            </p:cNvSpPr>
            <p:nvPr/>
          </p:nvSpPr>
          <p:spPr bwMode="auto">
            <a:xfrm>
              <a:off x="50212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541"/>
            <p:cNvSpPr>
              <a:spLocks/>
            </p:cNvSpPr>
            <p:nvPr/>
          </p:nvSpPr>
          <p:spPr bwMode="auto">
            <a:xfrm>
              <a:off x="490378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542"/>
            <p:cNvSpPr>
              <a:spLocks/>
            </p:cNvSpPr>
            <p:nvPr/>
          </p:nvSpPr>
          <p:spPr bwMode="auto">
            <a:xfrm>
              <a:off x="478472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543"/>
            <p:cNvSpPr>
              <a:spLocks/>
            </p:cNvSpPr>
            <p:nvPr/>
          </p:nvSpPr>
          <p:spPr bwMode="auto">
            <a:xfrm>
              <a:off x="46656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544"/>
            <p:cNvSpPr>
              <a:spLocks/>
            </p:cNvSpPr>
            <p:nvPr/>
          </p:nvSpPr>
          <p:spPr bwMode="auto">
            <a:xfrm>
              <a:off x="454660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545"/>
            <p:cNvSpPr>
              <a:spLocks/>
            </p:cNvSpPr>
            <p:nvPr/>
          </p:nvSpPr>
          <p:spPr bwMode="auto">
            <a:xfrm>
              <a:off x="442912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546"/>
            <p:cNvSpPr>
              <a:spLocks/>
            </p:cNvSpPr>
            <p:nvPr/>
          </p:nvSpPr>
          <p:spPr bwMode="auto">
            <a:xfrm>
              <a:off x="431006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7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7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547"/>
            <p:cNvSpPr>
              <a:spLocks/>
            </p:cNvSpPr>
            <p:nvPr/>
          </p:nvSpPr>
          <p:spPr bwMode="auto">
            <a:xfrm>
              <a:off x="41925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Freeform 548"/>
            <p:cNvSpPr>
              <a:spLocks/>
            </p:cNvSpPr>
            <p:nvPr/>
          </p:nvSpPr>
          <p:spPr bwMode="auto">
            <a:xfrm>
              <a:off x="407511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549"/>
            <p:cNvSpPr>
              <a:spLocks/>
            </p:cNvSpPr>
            <p:nvPr/>
          </p:nvSpPr>
          <p:spPr bwMode="auto">
            <a:xfrm>
              <a:off x="395605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550"/>
            <p:cNvSpPr>
              <a:spLocks/>
            </p:cNvSpPr>
            <p:nvPr/>
          </p:nvSpPr>
          <p:spPr bwMode="auto">
            <a:xfrm>
              <a:off x="38369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551"/>
            <p:cNvSpPr>
              <a:spLocks/>
            </p:cNvSpPr>
            <p:nvPr/>
          </p:nvSpPr>
          <p:spPr bwMode="auto">
            <a:xfrm>
              <a:off x="37195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552"/>
            <p:cNvSpPr>
              <a:spLocks/>
            </p:cNvSpPr>
            <p:nvPr/>
          </p:nvSpPr>
          <p:spPr bwMode="auto">
            <a:xfrm>
              <a:off x="36004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553"/>
            <p:cNvSpPr>
              <a:spLocks/>
            </p:cNvSpPr>
            <p:nvPr/>
          </p:nvSpPr>
          <p:spPr bwMode="auto">
            <a:xfrm>
              <a:off x="34813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554"/>
            <p:cNvSpPr>
              <a:spLocks/>
            </p:cNvSpPr>
            <p:nvPr/>
          </p:nvSpPr>
          <p:spPr bwMode="auto">
            <a:xfrm>
              <a:off x="33623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555"/>
            <p:cNvSpPr>
              <a:spLocks/>
            </p:cNvSpPr>
            <p:nvPr/>
          </p:nvSpPr>
          <p:spPr bwMode="auto">
            <a:xfrm>
              <a:off x="32448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556"/>
            <p:cNvSpPr>
              <a:spLocks/>
            </p:cNvSpPr>
            <p:nvPr/>
          </p:nvSpPr>
          <p:spPr bwMode="auto">
            <a:xfrm>
              <a:off x="3140075" y="3357563"/>
              <a:ext cx="69850" cy="69850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9" y="5"/>
                </a:cxn>
                <a:cxn ang="0">
                  <a:pos x="16" y="9"/>
                </a:cxn>
                <a:cxn ang="0">
                  <a:pos x="26" y="10"/>
                </a:cxn>
                <a:cxn ang="0">
                  <a:pos x="35" y="12"/>
                </a:cxn>
                <a:cxn ang="0">
                  <a:pos x="44" y="14"/>
                </a:cxn>
                <a:cxn ang="0">
                  <a:pos x="56" y="16"/>
                </a:cxn>
                <a:cxn ang="0">
                  <a:pos x="60" y="16"/>
                </a:cxn>
                <a:cxn ang="0">
                  <a:pos x="63" y="17"/>
                </a:cxn>
                <a:cxn ang="0">
                  <a:pos x="67" y="17"/>
                </a:cxn>
                <a:cxn ang="0">
                  <a:pos x="72" y="19"/>
                </a:cxn>
                <a:cxn ang="0">
                  <a:pos x="76" y="23"/>
                </a:cxn>
                <a:cxn ang="0">
                  <a:pos x="78" y="24"/>
                </a:cxn>
                <a:cxn ang="0">
                  <a:pos x="81" y="28"/>
                </a:cxn>
                <a:cxn ang="0">
                  <a:pos x="83" y="31"/>
                </a:cxn>
                <a:cxn ang="0">
                  <a:pos x="85" y="35"/>
                </a:cxn>
                <a:cxn ang="0">
                  <a:pos x="86" y="38"/>
                </a:cxn>
                <a:cxn ang="0">
                  <a:pos x="88" y="47"/>
                </a:cxn>
                <a:cxn ang="0">
                  <a:pos x="88" y="58"/>
                </a:cxn>
                <a:cxn ang="0">
                  <a:pos x="88" y="63"/>
                </a:cxn>
                <a:cxn ang="0">
                  <a:pos x="88" y="75"/>
                </a:cxn>
                <a:cxn ang="0">
                  <a:pos x="88" y="77"/>
                </a:cxn>
                <a:cxn ang="0">
                  <a:pos x="88" y="81"/>
                </a:cxn>
                <a:cxn ang="0">
                  <a:pos x="90" y="84"/>
                </a:cxn>
                <a:cxn ang="0">
                  <a:pos x="90" y="86"/>
                </a:cxn>
                <a:cxn ang="0">
                  <a:pos x="90" y="86"/>
                </a:cxn>
                <a:cxn ang="0">
                  <a:pos x="88" y="86"/>
                </a:cxn>
                <a:cxn ang="0">
                  <a:pos x="86" y="86"/>
                </a:cxn>
                <a:cxn ang="0">
                  <a:pos x="83" y="86"/>
                </a:cxn>
                <a:cxn ang="0">
                  <a:pos x="81" y="84"/>
                </a:cxn>
                <a:cxn ang="0">
                  <a:pos x="76" y="86"/>
                </a:cxn>
                <a:cxn ang="0">
                  <a:pos x="67" y="86"/>
                </a:cxn>
                <a:cxn ang="0">
                  <a:pos x="53" y="86"/>
                </a:cxn>
                <a:cxn ang="0">
                  <a:pos x="46" y="86"/>
                </a:cxn>
                <a:cxn ang="0">
                  <a:pos x="41" y="84"/>
                </a:cxn>
                <a:cxn ang="0">
                  <a:pos x="37" y="82"/>
                </a:cxn>
                <a:cxn ang="0">
                  <a:pos x="33" y="82"/>
                </a:cxn>
                <a:cxn ang="0">
                  <a:pos x="30" y="79"/>
                </a:cxn>
                <a:cxn ang="0">
                  <a:pos x="26" y="77"/>
                </a:cxn>
                <a:cxn ang="0">
                  <a:pos x="23" y="74"/>
                </a:cxn>
                <a:cxn ang="0">
                  <a:pos x="21" y="68"/>
                </a:cxn>
                <a:cxn ang="0">
                  <a:pos x="19" y="67"/>
                </a:cxn>
                <a:cxn ang="0">
                  <a:pos x="19" y="63"/>
                </a:cxn>
                <a:cxn ang="0">
                  <a:pos x="18" y="61"/>
                </a:cxn>
                <a:cxn ang="0">
                  <a:pos x="18" y="54"/>
                </a:cxn>
                <a:cxn ang="0">
                  <a:pos x="16" y="45"/>
                </a:cxn>
                <a:cxn ang="0">
                  <a:pos x="12" y="31"/>
                </a:cxn>
                <a:cxn ang="0">
                  <a:pos x="11" y="23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90" h="88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5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21" y="9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3" y="33"/>
                  </a:lnTo>
                  <a:lnTo>
                    <a:pt x="85" y="33"/>
                  </a:lnTo>
                  <a:lnTo>
                    <a:pt x="85" y="35"/>
                  </a:lnTo>
                  <a:lnTo>
                    <a:pt x="85" y="37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6" y="42"/>
                  </a:lnTo>
                  <a:lnTo>
                    <a:pt x="86" y="44"/>
                  </a:lnTo>
                  <a:lnTo>
                    <a:pt x="88" y="47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88" y="63"/>
                  </a:lnTo>
                  <a:lnTo>
                    <a:pt x="88" y="63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88" y="77"/>
                  </a:lnTo>
                  <a:lnTo>
                    <a:pt x="88" y="77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8" y="81"/>
                  </a:lnTo>
                  <a:lnTo>
                    <a:pt x="88" y="81"/>
                  </a:lnTo>
                  <a:lnTo>
                    <a:pt x="88" y="82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5" y="86"/>
                  </a:lnTo>
                  <a:lnTo>
                    <a:pt x="85" y="86"/>
                  </a:lnTo>
                  <a:lnTo>
                    <a:pt x="83" y="86"/>
                  </a:lnTo>
                  <a:lnTo>
                    <a:pt x="83" y="86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7" y="86"/>
                  </a:lnTo>
                  <a:lnTo>
                    <a:pt x="67" y="86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3" y="86"/>
                  </a:lnTo>
                  <a:lnTo>
                    <a:pt x="51" y="86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2" y="86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39" y="84"/>
                  </a:lnTo>
                  <a:lnTo>
                    <a:pt x="37" y="84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32" y="81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28" y="79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5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1" y="70"/>
                  </a:lnTo>
                  <a:lnTo>
                    <a:pt x="21" y="68"/>
                  </a:lnTo>
                  <a:lnTo>
                    <a:pt x="21" y="68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1" y="28"/>
                  </a:lnTo>
                  <a:lnTo>
                    <a:pt x="11" y="23"/>
                  </a:lnTo>
                  <a:lnTo>
                    <a:pt x="9" y="17"/>
                  </a:lnTo>
                  <a:lnTo>
                    <a:pt x="7" y="16"/>
                  </a:lnTo>
                  <a:lnTo>
                    <a:pt x="7" y="14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557"/>
            <p:cNvSpPr>
              <a:spLocks/>
            </p:cNvSpPr>
            <p:nvPr/>
          </p:nvSpPr>
          <p:spPr bwMode="auto">
            <a:xfrm>
              <a:off x="7640638" y="3355975"/>
              <a:ext cx="69850" cy="73025"/>
            </a:xfrm>
            <a:custGeom>
              <a:avLst/>
              <a:gdLst/>
              <a:ahLst/>
              <a:cxnLst>
                <a:cxn ang="0">
                  <a:pos x="84" y="3"/>
                </a:cxn>
                <a:cxn ang="0">
                  <a:pos x="81" y="11"/>
                </a:cxn>
                <a:cxn ang="0">
                  <a:pos x="79" y="16"/>
                </a:cxn>
                <a:cxn ang="0">
                  <a:pos x="77" y="26"/>
                </a:cxn>
                <a:cxn ang="0">
                  <a:pos x="76" y="35"/>
                </a:cxn>
                <a:cxn ang="0">
                  <a:pos x="74" y="46"/>
                </a:cxn>
                <a:cxn ang="0">
                  <a:pos x="72" y="58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7"/>
                </a:cxn>
                <a:cxn ang="0">
                  <a:pos x="67" y="72"/>
                </a:cxn>
                <a:cxn ang="0">
                  <a:pos x="65" y="76"/>
                </a:cxn>
                <a:cxn ang="0">
                  <a:pos x="62" y="79"/>
                </a:cxn>
                <a:cxn ang="0">
                  <a:pos x="60" y="81"/>
                </a:cxn>
                <a:cxn ang="0">
                  <a:pos x="56" y="83"/>
                </a:cxn>
                <a:cxn ang="0">
                  <a:pos x="53" y="84"/>
                </a:cxn>
                <a:cxn ang="0">
                  <a:pos x="47" y="86"/>
                </a:cxn>
                <a:cxn ang="0">
                  <a:pos x="40" y="88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2" y="88"/>
                </a:cxn>
                <a:cxn ang="0">
                  <a:pos x="11" y="88"/>
                </a:cxn>
                <a:cxn ang="0">
                  <a:pos x="5" y="88"/>
                </a:cxn>
                <a:cxn ang="0">
                  <a:pos x="3" y="90"/>
                </a:cxn>
                <a:cxn ang="0">
                  <a:pos x="2" y="90"/>
                </a:cxn>
                <a:cxn ang="0">
                  <a:pos x="0" y="90"/>
                </a:cxn>
                <a:cxn ang="0">
                  <a:pos x="2" y="88"/>
                </a:cxn>
                <a:cxn ang="0">
                  <a:pos x="2" y="86"/>
                </a:cxn>
                <a:cxn ang="0">
                  <a:pos x="2" y="83"/>
                </a:cxn>
                <a:cxn ang="0">
                  <a:pos x="2" y="81"/>
                </a:cxn>
                <a:cxn ang="0">
                  <a:pos x="2" y="77"/>
                </a:cxn>
                <a:cxn ang="0">
                  <a:pos x="2" y="67"/>
                </a:cxn>
                <a:cxn ang="0">
                  <a:pos x="0" y="53"/>
                </a:cxn>
                <a:cxn ang="0">
                  <a:pos x="2" y="46"/>
                </a:cxn>
                <a:cxn ang="0">
                  <a:pos x="2" y="40"/>
                </a:cxn>
                <a:cxn ang="0">
                  <a:pos x="3" y="37"/>
                </a:cxn>
                <a:cxn ang="0">
                  <a:pos x="5" y="33"/>
                </a:cxn>
                <a:cxn ang="0">
                  <a:pos x="7" y="30"/>
                </a:cxn>
                <a:cxn ang="0">
                  <a:pos x="11" y="26"/>
                </a:cxn>
                <a:cxn ang="0">
                  <a:pos x="14" y="25"/>
                </a:cxn>
                <a:cxn ang="0">
                  <a:pos x="18" y="21"/>
                </a:cxn>
                <a:cxn ang="0">
                  <a:pos x="21" y="21"/>
                </a:cxn>
                <a:cxn ang="0">
                  <a:pos x="23" y="19"/>
                </a:cxn>
                <a:cxn ang="0">
                  <a:pos x="26" y="19"/>
                </a:cxn>
                <a:cxn ang="0">
                  <a:pos x="33" y="18"/>
                </a:cxn>
                <a:cxn ang="0">
                  <a:pos x="40" y="16"/>
                </a:cxn>
                <a:cxn ang="0">
                  <a:pos x="55" y="12"/>
                </a:cxn>
                <a:cxn ang="0">
                  <a:pos x="65" y="11"/>
                </a:cxn>
                <a:cxn ang="0">
                  <a:pos x="74" y="7"/>
                </a:cxn>
                <a:cxn ang="0">
                  <a:pos x="81" y="3"/>
                </a:cxn>
                <a:cxn ang="0">
                  <a:pos x="86" y="0"/>
                </a:cxn>
              </a:cxnLst>
              <a:rect l="0" t="0" r="r" b="b"/>
              <a:pathLst>
                <a:path w="86" h="92">
                  <a:moveTo>
                    <a:pt x="86" y="0"/>
                  </a:moveTo>
                  <a:lnTo>
                    <a:pt x="86" y="2"/>
                  </a:lnTo>
                  <a:lnTo>
                    <a:pt x="84" y="3"/>
                  </a:lnTo>
                  <a:lnTo>
                    <a:pt x="83" y="5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2"/>
                  </a:lnTo>
                  <a:lnTo>
                    <a:pt x="79" y="14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77" y="21"/>
                  </a:lnTo>
                  <a:lnTo>
                    <a:pt x="77" y="26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6"/>
                  </a:lnTo>
                  <a:lnTo>
                    <a:pt x="74" y="46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7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3" y="77"/>
                  </a:lnTo>
                  <a:lnTo>
                    <a:pt x="63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60" y="81"/>
                  </a:lnTo>
                  <a:lnTo>
                    <a:pt x="58" y="83"/>
                  </a:lnTo>
                  <a:lnTo>
                    <a:pt x="56" y="83"/>
                  </a:lnTo>
                  <a:lnTo>
                    <a:pt x="56" y="83"/>
                  </a:lnTo>
                  <a:lnTo>
                    <a:pt x="55" y="84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7" y="86"/>
                  </a:lnTo>
                  <a:lnTo>
                    <a:pt x="46" y="86"/>
                  </a:lnTo>
                  <a:lnTo>
                    <a:pt x="44" y="88"/>
                  </a:lnTo>
                  <a:lnTo>
                    <a:pt x="40" y="88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5" y="88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3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60" y="12"/>
                  </a:lnTo>
                  <a:lnTo>
                    <a:pt x="65" y="11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9" y="5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558"/>
            <p:cNvSpPr>
              <a:spLocks/>
            </p:cNvSpPr>
            <p:nvPr/>
          </p:nvSpPr>
          <p:spPr bwMode="auto">
            <a:xfrm>
              <a:off x="7640638" y="6505575"/>
              <a:ext cx="69850" cy="69850"/>
            </a:xfrm>
            <a:custGeom>
              <a:avLst/>
              <a:gdLst/>
              <a:ahLst/>
              <a:cxnLst>
                <a:cxn ang="0">
                  <a:pos x="86" y="85"/>
                </a:cxn>
                <a:cxn ang="0">
                  <a:pos x="81" y="83"/>
                </a:cxn>
                <a:cxn ang="0">
                  <a:pos x="74" y="79"/>
                </a:cxn>
                <a:cxn ang="0">
                  <a:pos x="65" y="78"/>
                </a:cxn>
                <a:cxn ang="0">
                  <a:pos x="55" y="76"/>
                </a:cxn>
                <a:cxn ang="0">
                  <a:pos x="46" y="74"/>
                </a:cxn>
                <a:cxn ang="0">
                  <a:pos x="34" y="72"/>
                </a:cxn>
                <a:cxn ang="0">
                  <a:pos x="30" y="72"/>
                </a:cxn>
                <a:cxn ang="0">
                  <a:pos x="27" y="71"/>
                </a:cxn>
                <a:cxn ang="0">
                  <a:pos x="23" y="71"/>
                </a:cxn>
                <a:cxn ang="0">
                  <a:pos x="20" y="69"/>
                </a:cxn>
                <a:cxn ang="0">
                  <a:pos x="16" y="65"/>
                </a:cxn>
                <a:cxn ang="0">
                  <a:pos x="13" y="64"/>
                </a:cxn>
                <a:cxn ang="0">
                  <a:pos x="9" y="60"/>
                </a:cxn>
                <a:cxn ang="0">
                  <a:pos x="7" y="57"/>
                </a:cxn>
                <a:cxn ang="0">
                  <a:pos x="5" y="53"/>
                </a:cxn>
                <a:cxn ang="0">
                  <a:pos x="5" y="49"/>
                </a:cxn>
                <a:cxn ang="0">
                  <a:pos x="4" y="41"/>
                </a:cxn>
                <a:cxn ang="0">
                  <a:pos x="2" y="30"/>
                </a:cxn>
                <a:cxn ang="0">
                  <a:pos x="2" y="25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11" y="2"/>
                </a:cxn>
                <a:cxn ang="0">
                  <a:pos x="14" y="2"/>
                </a:cxn>
                <a:cxn ang="0">
                  <a:pos x="25" y="2"/>
                </a:cxn>
                <a:cxn ang="0">
                  <a:pos x="37" y="2"/>
                </a:cxn>
                <a:cxn ang="0">
                  <a:pos x="46" y="2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4" y="11"/>
                </a:cxn>
                <a:cxn ang="0">
                  <a:pos x="67" y="14"/>
                </a:cxn>
                <a:cxn ang="0">
                  <a:pos x="69" y="18"/>
                </a:cxn>
                <a:cxn ang="0">
                  <a:pos x="71" y="21"/>
                </a:cxn>
                <a:cxn ang="0">
                  <a:pos x="72" y="23"/>
                </a:cxn>
                <a:cxn ang="0">
                  <a:pos x="72" y="27"/>
                </a:cxn>
                <a:cxn ang="0">
                  <a:pos x="74" y="34"/>
                </a:cxn>
                <a:cxn ang="0">
                  <a:pos x="76" y="41"/>
                </a:cxn>
                <a:cxn ang="0">
                  <a:pos x="78" y="55"/>
                </a:cxn>
                <a:cxn ang="0">
                  <a:pos x="81" y="65"/>
                </a:cxn>
                <a:cxn ang="0">
                  <a:pos x="85" y="74"/>
                </a:cxn>
                <a:cxn ang="0">
                  <a:pos x="86" y="81"/>
                </a:cxn>
                <a:cxn ang="0">
                  <a:pos x="90" y="88"/>
                </a:cxn>
              </a:cxnLst>
              <a:rect l="0" t="0" r="r" b="b"/>
              <a:pathLst>
                <a:path w="90" h="88">
                  <a:moveTo>
                    <a:pt x="90" y="88"/>
                  </a:moveTo>
                  <a:lnTo>
                    <a:pt x="88" y="86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3" y="83"/>
                  </a:lnTo>
                  <a:lnTo>
                    <a:pt x="81" y="83"/>
                  </a:lnTo>
                  <a:lnTo>
                    <a:pt x="79" y="81"/>
                  </a:lnTo>
                  <a:lnTo>
                    <a:pt x="76" y="81"/>
                  </a:lnTo>
                  <a:lnTo>
                    <a:pt x="74" y="79"/>
                  </a:lnTo>
                  <a:lnTo>
                    <a:pt x="74" y="79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0" y="69"/>
                  </a:lnTo>
                  <a:lnTo>
                    <a:pt x="18" y="67"/>
                  </a:lnTo>
                  <a:lnTo>
                    <a:pt x="16" y="67"/>
                  </a:lnTo>
                  <a:lnTo>
                    <a:pt x="16" y="65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7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4" y="39"/>
                  </a:lnTo>
                  <a:lnTo>
                    <a:pt x="2" y="35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60" y="7"/>
                  </a:lnTo>
                  <a:lnTo>
                    <a:pt x="62" y="9"/>
                  </a:lnTo>
                  <a:lnTo>
                    <a:pt x="62" y="9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3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79" y="60"/>
                  </a:lnTo>
                  <a:lnTo>
                    <a:pt x="81" y="65"/>
                  </a:lnTo>
                  <a:lnTo>
                    <a:pt x="83" y="71"/>
                  </a:lnTo>
                  <a:lnTo>
                    <a:pt x="83" y="72"/>
                  </a:lnTo>
                  <a:lnTo>
                    <a:pt x="85" y="74"/>
                  </a:lnTo>
                  <a:lnTo>
                    <a:pt x="85" y="78"/>
                  </a:lnTo>
                  <a:lnTo>
                    <a:pt x="86" y="79"/>
                  </a:lnTo>
                  <a:lnTo>
                    <a:pt x="86" y="81"/>
                  </a:lnTo>
                  <a:lnTo>
                    <a:pt x="88" y="83"/>
                  </a:lnTo>
                  <a:lnTo>
                    <a:pt x="90" y="85"/>
                  </a:lnTo>
                  <a:lnTo>
                    <a:pt x="90" y="8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559"/>
            <p:cNvSpPr>
              <a:spLocks/>
            </p:cNvSpPr>
            <p:nvPr/>
          </p:nvSpPr>
          <p:spPr bwMode="auto">
            <a:xfrm>
              <a:off x="3140075" y="6503988"/>
              <a:ext cx="69850" cy="71438"/>
            </a:xfrm>
            <a:custGeom>
              <a:avLst/>
              <a:gdLst/>
              <a:ahLst/>
              <a:cxnLst>
                <a:cxn ang="0">
                  <a:pos x="2" y="88"/>
                </a:cxn>
                <a:cxn ang="0">
                  <a:pos x="5" y="81"/>
                </a:cxn>
                <a:cxn ang="0">
                  <a:pos x="7" y="74"/>
                </a:cxn>
                <a:cxn ang="0">
                  <a:pos x="10" y="66"/>
                </a:cxn>
                <a:cxn ang="0">
                  <a:pos x="12" y="55"/>
                </a:cxn>
                <a:cxn ang="0">
                  <a:pos x="14" y="46"/>
                </a:cxn>
                <a:cxn ang="0">
                  <a:pos x="14" y="34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3"/>
                </a:cxn>
                <a:cxn ang="0">
                  <a:pos x="19" y="20"/>
                </a:cxn>
                <a:cxn ang="0">
                  <a:pos x="21" y="16"/>
                </a:cxn>
                <a:cxn ang="0">
                  <a:pos x="24" y="13"/>
                </a:cxn>
                <a:cxn ang="0">
                  <a:pos x="28" y="11"/>
                </a:cxn>
                <a:cxn ang="0">
                  <a:pos x="31" y="7"/>
                </a:cxn>
                <a:cxn ang="0">
                  <a:pos x="35" y="6"/>
                </a:cxn>
                <a:cxn ang="0">
                  <a:pos x="39" y="6"/>
                </a:cxn>
                <a:cxn ang="0">
                  <a:pos x="46" y="4"/>
                </a:cxn>
                <a:cxn ang="0">
                  <a:pos x="58" y="4"/>
                </a:cxn>
                <a:cxn ang="0">
                  <a:pos x="63" y="4"/>
                </a:cxn>
                <a:cxn ang="0">
                  <a:pos x="74" y="4"/>
                </a:cxn>
                <a:cxn ang="0">
                  <a:pos x="77" y="4"/>
                </a:cxn>
                <a:cxn ang="0">
                  <a:pos x="81" y="2"/>
                </a:cxn>
                <a:cxn ang="0">
                  <a:pos x="83" y="2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4"/>
                </a:cxn>
                <a:cxn ang="0">
                  <a:pos x="84" y="6"/>
                </a:cxn>
                <a:cxn ang="0">
                  <a:pos x="84" y="9"/>
                </a:cxn>
                <a:cxn ang="0">
                  <a:pos x="84" y="11"/>
                </a:cxn>
                <a:cxn ang="0">
                  <a:pos x="84" y="14"/>
                </a:cxn>
                <a:cxn ang="0">
                  <a:pos x="86" y="25"/>
                </a:cxn>
                <a:cxn ang="0">
                  <a:pos x="86" y="37"/>
                </a:cxn>
                <a:cxn ang="0">
                  <a:pos x="86" y="46"/>
                </a:cxn>
                <a:cxn ang="0">
                  <a:pos x="84" y="51"/>
                </a:cxn>
                <a:cxn ang="0">
                  <a:pos x="83" y="55"/>
                </a:cxn>
                <a:cxn ang="0">
                  <a:pos x="81" y="59"/>
                </a:cxn>
                <a:cxn ang="0">
                  <a:pos x="79" y="62"/>
                </a:cxn>
                <a:cxn ang="0">
                  <a:pos x="76" y="66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3"/>
                </a:cxn>
                <a:cxn ang="0">
                  <a:pos x="61" y="73"/>
                </a:cxn>
                <a:cxn ang="0">
                  <a:pos x="54" y="74"/>
                </a:cxn>
                <a:cxn ang="0">
                  <a:pos x="46" y="76"/>
                </a:cxn>
                <a:cxn ang="0">
                  <a:pos x="31" y="78"/>
                </a:cxn>
                <a:cxn ang="0">
                  <a:pos x="23" y="81"/>
                </a:cxn>
                <a:cxn ang="0">
                  <a:pos x="12" y="85"/>
                </a:cxn>
                <a:cxn ang="0">
                  <a:pos x="7" y="87"/>
                </a:cxn>
                <a:cxn ang="0">
                  <a:pos x="0" y="92"/>
                </a:cxn>
              </a:cxnLst>
              <a:rect l="0" t="0" r="r" b="b"/>
              <a:pathLst>
                <a:path w="86" h="92">
                  <a:moveTo>
                    <a:pt x="0" y="92"/>
                  </a:moveTo>
                  <a:lnTo>
                    <a:pt x="2" y="90"/>
                  </a:lnTo>
                  <a:lnTo>
                    <a:pt x="2" y="88"/>
                  </a:lnTo>
                  <a:lnTo>
                    <a:pt x="3" y="85"/>
                  </a:lnTo>
                  <a:lnTo>
                    <a:pt x="3" y="83"/>
                  </a:lnTo>
                  <a:lnTo>
                    <a:pt x="5" y="81"/>
                  </a:lnTo>
                  <a:lnTo>
                    <a:pt x="5" y="80"/>
                  </a:lnTo>
                  <a:lnTo>
                    <a:pt x="7" y="78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9" y="71"/>
                  </a:lnTo>
                  <a:lnTo>
                    <a:pt x="10" y="66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9" y="22"/>
                  </a:lnTo>
                  <a:lnTo>
                    <a:pt x="19" y="20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4" y="13"/>
                  </a:lnTo>
                  <a:lnTo>
                    <a:pt x="26" y="13"/>
                  </a:lnTo>
                  <a:lnTo>
                    <a:pt x="26" y="11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30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9" y="6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9" y="4"/>
                  </a:lnTo>
                  <a:lnTo>
                    <a:pt x="51" y="4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6" y="2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30"/>
                  </a:lnTo>
                  <a:lnTo>
                    <a:pt x="86" y="36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4" y="53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79" y="60"/>
                  </a:lnTo>
                  <a:lnTo>
                    <a:pt x="79" y="62"/>
                  </a:lnTo>
                  <a:lnTo>
                    <a:pt x="77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72" y="69"/>
                  </a:lnTo>
                  <a:lnTo>
                    <a:pt x="70" y="69"/>
                  </a:lnTo>
                  <a:lnTo>
                    <a:pt x="68" y="69"/>
                  </a:lnTo>
                  <a:lnTo>
                    <a:pt x="67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3" y="73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1" y="73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80"/>
                  </a:lnTo>
                  <a:lnTo>
                    <a:pt x="23" y="81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2" y="85"/>
                  </a:lnTo>
                  <a:lnTo>
                    <a:pt x="10" y="85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3" y="88"/>
                  </a:lnTo>
                  <a:lnTo>
                    <a:pt x="2" y="9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90697" rtl="0" eaLnBrk="1" latinLnBrk="0" hangingPunct="1">
        <a:lnSpc>
          <a:spcPct val="90000"/>
        </a:lnSpc>
        <a:spcBef>
          <a:spcPct val="0"/>
        </a:spcBef>
        <a:buNone/>
        <a:defRPr kumimoji="1" sz="52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72675" indent="-272675" algn="l" defTabSz="1090697" rtl="0" eaLnBrk="1" latinLnBrk="0" hangingPunct="1">
        <a:lnSpc>
          <a:spcPct val="90000"/>
        </a:lnSpc>
        <a:spcBef>
          <a:spcPts val="1192"/>
        </a:spcBef>
        <a:buFont typeface="Arial" panose="020B0604020202020204" pitchFamily="34" charset="0"/>
        <a:buChar char="•"/>
        <a:defRPr kumimoji="1" sz="334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818023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363372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386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908720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454068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999416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6pPr>
      <a:lvl7pPr marL="3544766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7pPr>
      <a:lvl8pPr marL="4090115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8pPr>
      <a:lvl9pPr marL="4635463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1pPr>
      <a:lvl2pPr marL="545348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2pPr>
      <a:lvl3pPr marL="1090697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3pPr>
      <a:lvl4pPr marL="1636045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4pPr>
      <a:lvl5pPr marL="2181395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5pPr>
      <a:lvl6pPr marL="2726743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6pPr>
      <a:lvl7pPr marL="3272091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7pPr>
      <a:lvl8pPr marL="3817440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8pPr>
      <a:lvl9pPr marL="4362788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823DF736-39FC-4D59-A607-EE0ECF737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737" y="972373"/>
            <a:ext cx="4708302" cy="4428967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AD10E44C-FE3F-4370-A8FF-E05983EA7A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1"/>
          <a:stretch/>
        </p:blipFill>
        <p:spPr>
          <a:xfrm>
            <a:off x="545675" y="2954550"/>
            <a:ext cx="5001323" cy="315023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327893" y="545080"/>
            <a:ext cx="331599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メイリオ"/>
                <a:ea typeface="メイリオ"/>
                <a:cs typeface="メイリオ"/>
              </a:rPr>
              <a:t>　　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Verdana Pro Cond Black" panose="020B0A06030504040204" pitchFamily="34" charset="0"/>
                <a:ea typeface="メイリオ"/>
                <a:cs typeface="メイリオ"/>
              </a:rPr>
              <a:t>１１月の予定表</a:t>
            </a:r>
            <a:endParaRPr kumimoji="1" lang="ja-JP" altLang="en-US" sz="2000" b="1" dirty="0">
              <a:solidFill>
                <a:schemeClr val="accent6">
                  <a:lumMod val="50000"/>
                </a:schemeClr>
              </a:solidFill>
              <a:latin typeface="Verdana Pro Cond Black" panose="020B0A06030504040204" pitchFamily="34" charset="0"/>
              <a:ea typeface="メイリオ"/>
              <a:cs typeface="メイリオ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3A383C-DADE-4776-83BE-73F8A8C3A8E7}"/>
              </a:ext>
            </a:extLst>
          </p:cNvPr>
          <p:cNvSpPr txBox="1"/>
          <p:nvPr/>
        </p:nvSpPr>
        <p:spPr>
          <a:xfrm>
            <a:off x="739547" y="610195"/>
            <a:ext cx="33159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名古屋市子育て支援拠点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4000" b="1" dirty="0">
                <a:solidFill>
                  <a:srgbClr val="F073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Cond Black" panose="020B0604020202020204" pitchFamily="34" charset="0"/>
                <a:ea typeface="メイリオ"/>
                <a:cs typeface="メイリオ"/>
              </a:rPr>
              <a:t>ｍｏｍｏ</a:t>
            </a:r>
            <a:endParaRPr kumimoji="1" lang="ja-JP" altLang="en-US" sz="4000" b="1" dirty="0">
              <a:solidFill>
                <a:srgbClr val="F073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F7A15BA-7943-481A-85FF-1A7281CD9032}"/>
              </a:ext>
            </a:extLst>
          </p:cNvPr>
          <p:cNvSpPr txBox="1"/>
          <p:nvPr/>
        </p:nvSpPr>
        <p:spPr>
          <a:xfrm>
            <a:off x="671130" y="1593891"/>
            <a:ext cx="3923893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★開設日時･･･月～金、第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・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土曜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　　　　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10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：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00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～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15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：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00</a:t>
            </a:r>
          </a:p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（第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水、第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火、祝日はおやすみです）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★利用料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･･･無料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★場所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･･･名古屋市南区豊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1-10-9</a:t>
            </a: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　　　　ドムール豊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Ｂ（駐車場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台）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AF2EA08-BC56-4DEF-BFF8-96AB9BE13049}"/>
              </a:ext>
            </a:extLst>
          </p:cNvPr>
          <p:cNvSpPr txBox="1"/>
          <p:nvPr/>
        </p:nvSpPr>
        <p:spPr>
          <a:xfrm>
            <a:off x="739547" y="6122802"/>
            <a:ext cx="392389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>
                <a:latin typeface="Verdana Pro Cond Black" panose="020B0604020202020204" pitchFamily="34" charset="0"/>
                <a:ea typeface="メイリオ"/>
                <a:cs typeface="メイリオ"/>
              </a:rPr>
              <a:t>名鉄常滑線「豊田本町」徒歩７分</a:t>
            </a:r>
            <a:endParaRPr lang="en-US" altLang="ja-JP" sz="12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200" dirty="0">
                <a:latin typeface="Verdana Pro Cond Black" panose="020B0604020202020204" pitchFamily="34" charset="0"/>
                <a:ea typeface="メイリオ"/>
                <a:cs typeface="メイリオ"/>
              </a:rPr>
              <a:t>地下鉄名城線「堀田」４番出口徒歩１２分</a:t>
            </a:r>
            <a:endParaRPr lang="en-US" altLang="ja-JP" sz="1200" dirty="0"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658A9EB-21E0-4706-BC3C-EBFC0BD3C812}"/>
              </a:ext>
            </a:extLst>
          </p:cNvPr>
          <p:cNvSpPr txBox="1"/>
          <p:nvPr/>
        </p:nvSpPr>
        <p:spPr>
          <a:xfrm>
            <a:off x="5422483" y="6635935"/>
            <a:ext cx="4742044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altLang="ja-JP" sz="105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　　　　　　　　　　　　　　　　</a:t>
            </a:r>
            <a:r>
              <a:rPr lang="en-US" altLang="ja-JP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※</a:t>
            </a:r>
            <a:r>
              <a:rPr lang="ja-JP" altLang="en-US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詳細等、お気軽にお問合せください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endParaRPr lang="en-US" altLang="ja-JP" sz="1050" dirty="0"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10C5AA3-C979-4104-8D22-965B2A632B52}"/>
              </a:ext>
            </a:extLst>
          </p:cNvPr>
          <p:cNvSpPr txBox="1"/>
          <p:nvPr/>
        </p:nvSpPr>
        <p:spPr>
          <a:xfrm>
            <a:off x="671130" y="6744889"/>
            <a:ext cx="9082470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★お問い合わせは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名古屋市地域子育て支援拠点　</a:t>
            </a:r>
            <a:r>
              <a:rPr lang="ja-JP" altLang="en-US" sz="18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ｍｏｍｏ　（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一般財団法人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こども財団）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（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052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）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883-9884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または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090-9182-4070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ＨＰ：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http://kodomozaidan.com/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29908930-0BF2-4568-8893-B468C5E07BD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49" y="774304"/>
            <a:ext cx="1180465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C86311E6-FF81-494C-AC7B-E4CFB35D1405}"/>
              </a:ext>
            </a:extLst>
          </p:cNvPr>
          <p:cNvSpPr/>
          <p:nvPr/>
        </p:nvSpPr>
        <p:spPr>
          <a:xfrm>
            <a:off x="4501677" y="1180801"/>
            <a:ext cx="999831" cy="714375"/>
          </a:xfrm>
          <a:prstGeom prst="wedgeEllipseCallout">
            <a:avLst>
              <a:gd name="adj1" fmla="val -40837"/>
              <a:gd name="adj2" fmla="val 604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13C52A5-75BA-420A-976B-1B4D32AF0AE8}"/>
              </a:ext>
            </a:extLst>
          </p:cNvPr>
          <p:cNvSpPr txBox="1"/>
          <p:nvPr/>
        </p:nvSpPr>
        <p:spPr>
          <a:xfrm>
            <a:off x="4574673" y="1279609"/>
            <a:ext cx="999831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のんびり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ゆったりな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ところだよ♪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E954267B-4646-41DF-B376-9DB3A3B71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0524" y="3186856"/>
            <a:ext cx="645961" cy="40011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998E935-FD92-46BF-89D2-C80AF26C18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1076" y="3186856"/>
            <a:ext cx="640176" cy="40011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FB9F77B-70FE-4440-AEC6-83BF08F02F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6770" y="4780309"/>
            <a:ext cx="633119" cy="37881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91A1DD0-0BEA-4112-9C31-A2C12808D3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8437" y="4807069"/>
            <a:ext cx="669783" cy="39418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6AF969A-00FB-4C3F-8686-466E93E06E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3737" y="5477732"/>
            <a:ext cx="4607739" cy="162995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12255F8-0B37-46B9-AFD1-3B91859527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73814" y="1967304"/>
            <a:ext cx="999831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56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Verdana Pro Cond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2014-04-30T01:35:19Z</dcterms:created>
  <dcterms:modified xsi:type="dcterms:W3CDTF">2019-10-18T04:02:11Z</dcterms:modified>
</cp:coreProperties>
</file>